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6.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7.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8.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9.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10.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11.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tags/tag12.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13.xml" ContentType="application/vnd.openxmlformats-officedocument.presentationml.tags+xml"/>
  <Override PartName="/ppt/notesSlides/notesSlide4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45.xml" ContentType="application/vnd.openxmlformats-officedocument.presentationml.notesSlide+xml"/>
  <Override PartName="/ppt/tags/tag14.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15.xml" ContentType="application/vnd.openxmlformats-officedocument.presentationml.tags+xml"/>
  <Override PartName="/ppt/notesSlides/notesSlide48.xml" ContentType="application/vnd.openxmlformats-officedocument.presentationml.notesSlide+xml"/>
  <Override PartName="/ppt/tags/tag16.xml" ContentType="application/vnd.openxmlformats-officedocument.presentationml.tags+xml"/>
  <Override PartName="/ppt/notesSlides/notesSlide49.xml" ContentType="application/vnd.openxmlformats-officedocument.presentationml.notesSlide+xml"/>
  <Override PartName="/ppt/tags/tag17.xml" ContentType="application/vnd.openxmlformats-officedocument.presentationml.tags+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tags/tag18.xml" ContentType="application/vnd.openxmlformats-officedocument.presentationml.tags+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tags/tag19.xml" ContentType="application/vnd.openxmlformats-officedocument.presentationml.tag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tags/tag20.xml" ContentType="application/vnd.openxmlformats-officedocument.presentationml.tags+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tags/tag21.xml" ContentType="application/vnd.openxmlformats-officedocument.presentationml.tags+xml"/>
  <Override PartName="/ppt/notesSlides/notesSlide59.xml" ContentType="application/vnd.openxmlformats-officedocument.presentationml.notesSlide+xml"/>
  <Override PartName="/ppt/tags/tag22.xml" ContentType="application/vnd.openxmlformats-officedocument.presentationml.tag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7"/>
  </p:notesMasterIdLst>
  <p:sldIdLst>
    <p:sldId id="315" r:id="rId2"/>
    <p:sldId id="316" r:id="rId3"/>
    <p:sldId id="258" r:id="rId4"/>
    <p:sldId id="292" r:id="rId5"/>
    <p:sldId id="264" r:id="rId6"/>
    <p:sldId id="318" r:id="rId7"/>
    <p:sldId id="324" r:id="rId8"/>
    <p:sldId id="332" r:id="rId9"/>
    <p:sldId id="333" r:id="rId10"/>
    <p:sldId id="319" r:id="rId11"/>
    <p:sldId id="325" r:id="rId12"/>
    <p:sldId id="334" r:id="rId13"/>
    <p:sldId id="335" r:id="rId14"/>
    <p:sldId id="320" r:id="rId15"/>
    <p:sldId id="326" r:id="rId16"/>
    <p:sldId id="336" r:id="rId17"/>
    <p:sldId id="337" r:id="rId18"/>
    <p:sldId id="321" r:id="rId19"/>
    <p:sldId id="327" r:id="rId20"/>
    <p:sldId id="338" r:id="rId21"/>
    <p:sldId id="339" r:id="rId22"/>
    <p:sldId id="322" r:id="rId23"/>
    <p:sldId id="328" r:id="rId24"/>
    <p:sldId id="340" r:id="rId25"/>
    <p:sldId id="341" r:id="rId26"/>
    <p:sldId id="323" r:id="rId27"/>
    <p:sldId id="329" r:id="rId28"/>
    <p:sldId id="342" r:id="rId29"/>
    <p:sldId id="343" r:id="rId30"/>
    <p:sldId id="330" r:id="rId31"/>
    <p:sldId id="331" r:id="rId32"/>
    <p:sldId id="344" r:id="rId33"/>
    <p:sldId id="345" r:id="rId34"/>
    <p:sldId id="257" r:id="rId35"/>
    <p:sldId id="296" r:id="rId36"/>
    <p:sldId id="294" r:id="rId37"/>
    <p:sldId id="295" r:id="rId38"/>
    <p:sldId id="291" r:id="rId39"/>
    <p:sldId id="290" r:id="rId40"/>
    <p:sldId id="265" r:id="rId41"/>
    <p:sldId id="298" r:id="rId42"/>
    <p:sldId id="297" r:id="rId43"/>
    <p:sldId id="299" r:id="rId44"/>
    <p:sldId id="262" r:id="rId45"/>
    <p:sldId id="300" r:id="rId46"/>
    <p:sldId id="317" r:id="rId47"/>
    <p:sldId id="302" r:id="rId48"/>
    <p:sldId id="267" r:id="rId49"/>
    <p:sldId id="269" r:id="rId50"/>
    <p:sldId id="266" r:id="rId51"/>
    <p:sldId id="301" r:id="rId52"/>
    <p:sldId id="271" r:id="rId53"/>
    <p:sldId id="285" r:id="rId54"/>
    <p:sldId id="276" r:id="rId55"/>
    <p:sldId id="286" r:id="rId56"/>
    <p:sldId id="303" r:id="rId57"/>
    <p:sldId id="273" r:id="rId58"/>
    <p:sldId id="304" r:id="rId59"/>
    <p:sldId id="272" r:id="rId60"/>
    <p:sldId id="305" r:id="rId61"/>
    <p:sldId id="306" r:id="rId62"/>
    <p:sldId id="311" r:id="rId63"/>
    <p:sldId id="307" r:id="rId64"/>
    <p:sldId id="308" r:id="rId65"/>
    <p:sldId id="314" r:id="rId66"/>
  </p:sldIdLst>
  <p:sldSz cx="9144000" cy="5143500" type="screen16x9"/>
  <p:notesSz cx="6858000" cy="9144000"/>
  <p:embeddedFontLst>
    <p:embeddedFont>
      <p:font typeface="华文楷体" pitchFamily="2" charset="-122"/>
      <p:regular r:id="rId68"/>
    </p:embeddedFont>
    <p:embeddedFont>
      <p:font typeface="微软雅黑" pitchFamily="34" charset="-122"/>
      <p:regular r:id="rId69"/>
      <p:bold r:id="rId70"/>
    </p:embeddedFont>
    <p:embeddedFont>
      <p:font typeface="Arial Unicode MS" pitchFamily="34" charset="-122"/>
      <p:regular r:id="rId71"/>
    </p:embeddedFont>
    <p:embeddedFont>
      <p:font typeface="Calibri" pitchFamily="34" charset="0"/>
      <p:regular r:id="rId72"/>
      <p:bold r:id="rId73"/>
      <p:italic r:id="rId74"/>
      <p:boldItalic r:id="rId75"/>
    </p:embeddedFont>
    <p:embeddedFont>
      <p:font typeface="方正兰亭粗黑简体" charset="-122"/>
      <p:regular r:id="rId76"/>
    </p:embeddedFont>
    <p:embeddedFont>
      <p:font typeface="方正韵动中黑简体" charset="-122"/>
      <p:regular r:id="rId77"/>
    </p:embeddedFont>
    <p:embeddedFont>
      <p:font typeface="方正兰亭细黑_GBK" charset="-122"/>
      <p:regular r:id="rId78"/>
    </p:embeddedFont>
    <p:embeddedFont>
      <p:font typeface="方正正准黑简体" charset="-122"/>
      <p:regular r:id="rId79"/>
    </p:embeddedFont>
    <p:embeddedFont>
      <p:font typeface="LiHei Pro" charset="-122"/>
      <p:regular r:id="rId80"/>
    </p:embeddedFont>
    <p:embeddedFont>
      <p:font typeface="方正综艺简体" charset="-122"/>
      <p:regular r:id="rId81"/>
    </p:embeddedFont>
    <p:embeddedFont>
      <p:font typeface="Watford DB"/>
      <p:regular r:id="rId82"/>
    </p:embeddedFont>
    <p:embeddedFont>
      <p:font typeface="华文行楷" pitchFamily="2" charset="-122"/>
      <p:regular r:id="rId83"/>
    </p:embeddedFont>
    <p:embeddedFont>
      <p:font typeface="方正兰亭黑_GBK" charset="-122"/>
      <p:regular r:id="rId84"/>
    </p:embeddedFont>
    <p:embeddedFont>
      <p:font typeface="Impact" pitchFamily="34" charset="0"/>
      <p:regular r:id="rId85"/>
    </p:embeddedFont>
    <p:embeddedFont>
      <p:font typeface="方正兰亭细黑_GBK_M" charset="2"/>
      <p:regular r:id="rId86"/>
    </p:embeddedFont>
    <p:embeddedFont>
      <p:font typeface="方正兰亭黑简体" charset="-122"/>
      <p:regular r:id="rId8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3A5A"/>
    <a:srgbClr val="EA0000"/>
    <a:srgbClr val="76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60" autoAdjust="0"/>
    <p:restoredTop sz="94660"/>
  </p:normalViewPr>
  <p:slideViewPr>
    <p:cSldViewPr snapToGrid="0">
      <p:cViewPr varScale="1">
        <p:scale>
          <a:sx n="112" d="100"/>
          <a:sy n="112" d="100"/>
        </p:scale>
        <p:origin x="-336" y="-90"/>
      </p:cViewPr>
      <p:guideLst>
        <p:guide orient="horz" pos="1620"/>
        <p:guide pos="2880"/>
      </p:guideLst>
    </p:cSldViewPr>
  </p:slideViewPr>
  <p:notesTextViewPr>
    <p:cViewPr>
      <p:scale>
        <a:sx n="1" d="1"/>
        <a:sy n="1" d="1"/>
      </p:scale>
      <p:origin x="0" y="0"/>
    </p:cViewPr>
  </p:notesTextViewPr>
  <p:sorterViewPr>
    <p:cViewPr>
      <p:scale>
        <a:sx n="100" d="100"/>
        <a:sy n="100" d="100"/>
      </p:scale>
      <p:origin x="0" y="765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font" Target="fonts/font17.fntdata"/><Relationship Id="rId89"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5.fntdata"/><Relationship Id="rId90"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__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
          <c:y val="8.8007807086133899E-2"/>
          <c:w val="0.53865932578740205"/>
          <c:h val="0.80798893897705804"/>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chemeClr val="tx2">
                  <a:lumMod val="50000"/>
                </a:schemeClr>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70</c:v>
                </c:pt>
                <c:pt idx="1">
                  <c:v>30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
          <c:y val="8.8007807086133899E-2"/>
          <c:w val="0.53865932578740205"/>
          <c:h val="0.80798893897705804"/>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chemeClr val="tx1">
                  <a:lumMod val="50000"/>
                  <a:lumOff val="50000"/>
                </a:schemeClr>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
          <c:y val="8.8007807086133899E-2"/>
          <c:w val="0.53865932578740205"/>
          <c:h val="0.80798893897705804"/>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chemeClr val="tx2">
                  <a:lumMod val="50000"/>
                </a:schemeClr>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20</c:v>
                </c:pt>
                <c:pt idx="1">
                  <c:v>80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
          <c:y val="8.8007807086133899E-2"/>
          <c:w val="0.53865932578740205"/>
          <c:h val="0.80798893897705804"/>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chemeClr val="tx1"/>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0</c:v>
                </c:pt>
                <c:pt idx="1">
                  <c:v>100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media/hdphoto1.wdp>
</file>

<file path=ppt/media/hdphoto2.wdp>
</file>

<file path=ppt/media/hdphoto3.wdp>
</file>

<file path=ppt/media/image1.jpeg>
</file>

<file path=ppt/media/image10.jpeg>
</file>

<file path=ppt/media/image11.jpeg>
</file>

<file path=ppt/media/image12.jpe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anose="020B0503020204020204" pitchFamily="34" charset="-122"/>
              </a:defRPr>
            </a:lvl1pPr>
          </a:lstStyle>
          <a:p>
            <a:fld id="{9936A364-F56D-418B-92EA-B8A9C286C719}" type="datetimeFigureOut">
              <a:rPr lang="zh-CN" altLang="en-US" smtClean="0"/>
              <a:t>2017/8/7</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621F41D1-EB0D-4857-8E93-8C1C831E6153}" type="slidenum">
              <a:rPr lang="zh-CN" altLang="en-US" smtClean="0"/>
              <a:t>‹#›</a:t>
            </a:fld>
            <a:endParaRPr lang="zh-CN" altLang="en-US" dirty="0"/>
          </a:p>
        </p:txBody>
      </p:sp>
    </p:spTree>
    <p:extLst>
      <p:ext uri="{BB962C8B-B14F-4D97-AF65-F5344CB8AC3E}">
        <p14:creationId xmlns:p14="http://schemas.microsoft.com/office/powerpoint/2010/main" val="2606179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51</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52</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53</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54</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55</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56</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57</a:t>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58</a:t>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60</a:t>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61</a:t>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62</a:t>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63</a:t>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64</a:t>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65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3" name="组合 1"/>
          <p:cNvGrpSpPr/>
          <p:nvPr userDrawn="1"/>
        </p:nvGrpSpPr>
        <p:grpSpPr bwMode="auto">
          <a:xfrm>
            <a:off x="253769" y="-19938"/>
            <a:ext cx="674786" cy="646331"/>
            <a:chOff x="2506532" y="465192"/>
            <a:chExt cx="675190" cy="646231"/>
          </a:xfrm>
        </p:grpSpPr>
        <p:sp>
          <p:nvSpPr>
            <p:cNvPr id="4" name="文本框 2"/>
            <p:cNvSpPr txBox="1">
              <a:spLocks noChangeArrowheads="1"/>
            </p:cNvSpPr>
            <p:nvPr/>
          </p:nvSpPr>
          <p:spPr bwMode="auto">
            <a:xfrm>
              <a:off x="2506532" y="465192"/>
              <a:ext cx="236653" cy="646231"/>
            </a:xfrm>
            <a:prstGeom prst="rect">
              <a:avLst/>
            </a:prstGeom>
            <a:noFill/>
            <a:ln w="9525">
              <a:noFill/>
              <a:miter lim="800000"/>
            </a:ln>
          </p:spPr>
          <p:txBody>
            <a:bodyPr>
              <a:spAutoFit/>
            </a:bodyPr>
            <a:lstStyle/>
            <a:p>
              <a:r>
                <a:rPr lang="en-US" altLang="zh-CN" sz="3600" dirty="0" smtClean="0">
                  <a:solidFill>
                    <a:srgbClr val="005292"/>
                  </a:solidFill>
                  <a:latin typeface="Impact" panose="020B0806030902050204" pitchFamily="34" charset="0"/>
                  <a:ea typeface="微软雅黑" panose="020B0503020204020204" pitchFamily="34" charset="-122"/>
                </a:rPr>
                <a:t>5</a:t>
              </a:r>
              <a:endParaRPr lang="zh-CN" altLang="en-US" sz="3600" dirty="0">
                <a:solidFill>
                  <a:srgbClr val="005292"/>
                </a:solidFill>
                <a:latin typeface="Impact" panose="020B0806030902050204" pitchFamily="34" charset="0"/>
                <a:ea typeface="微软雅黑" panose="020B0503020204020204" pitchFamily="34" charset="-122"/>
              </a:endParaRPr>
            </a:p>
          </p:txBody>
        </p:sp>
        <p:cxnSp>
          <p:nvCxnSpPr>
            <p:cNvPr id="7" name="直接连接符 6"/>
            <p:cNvCxnSpPr/>
            <p:nvPr/>
          </p:nvCxnSpPr>
          <p:spPr>
            <a:xfrm flipH="1">
              <a:off x="2722573" y="599954"/>
              <a:ext cx="459149" cy="459075"/>
            </a:xfrm>
            <a:prstGeom prst="line">
              <a:avLst/>
            </a:prstGeom>
            <a:ln w="28575">
              <a:solidFill>
                <a:srgbClr val="005292"/>
              </a:solidFill>
            </a:ln>
          </p:spPr>
          <p:style>
            <a:lnRef idx="1">
              <a:schemeClr val="accent1"/>
            </a:lnRef>
            <a:fillRef idx="0">
              <a:schemeClr val="accent1"/>
            </a:fillRef>
            <a:effectRef idx="0">
              <a:schemeClr val="accent1"/>
            </a:effectRef>
            <a:fontRef idx="minor">
              <a:schemeClr val="tx1"/>
            </a:fontRef>
          </p:style>
        </p:cxnSp>
      </p:grpSp>
      <p:sp>
        <p:nvSpPr>
          <p:cNvPr id="8" name="矩形 7"/>
          <p:cNvSpPr/>
          <p:nvPr userDrawn="1"/>
        </p:nvSpPr>
        <p:spPr>
          <a:xfrm>
            <a:off x="1" y="572146"/>
            <a:ext cx="9138050" cy="34281"/>
          </a:xfrm>
          <a:prstGeom prst="rect">
            <a:avLst/>
          </a:prstGeom>
          <a:solidFill>
            <a:srgbClr val="005292"/>
          </a:solidFill>
          <a:ln>
            <a:solidFill>
              <a:srgbClr val="005292"/>
            </a:solidFill>
          </a:ln>
        </p:spPr>
        <p:style>
          <a:lnRef idx="2">
            <a:schemeClr val="accent1">
              <a:shade val="50000"/>
            </a:schemeClr>
          </a:lnRef>
          <a:fillRef idx="1">
            <a:schemeClr val="accent1"/>
          </a:fillRef>
          <a:effectRef idx="0">
            <a:schemeClr val="accent1"/>
          </a:effectRef>
          <a:fontRef idx="minor">
            <a:schemeClr val="lt1"/>
          </a:fontRef>
        </p:style>
        <p:txBody>
          <a:bodyPr lIns="91411" tIns="45705" rIns="91411" bIns="45705" anchor="ctr"/>
          <a:lstStyle/>
          <a:p>
            <a:pPr algn="ctr" fontAlgn="auto">
              <a:spcBef>
                <a:spcPts val="0"/>
              </a:spcBef>
              <a:spcAft>
                <a:spcPts val="0"/>
              </a:spcAft>
              <a:defRPr/>
            </a:pPr>
            <a:endParaRPr lang="zh-CN" altLang="en-US" dirty="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4AF190-E6C3-4F71-9AD4-820770AEF1A8}" type="datetimeFigureOut">
              <a:rPr lang="zh-CN" altLang="en-US" smtClean="0"/>
              <a:t>2017/8/7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B5BF9F-75C6-42BD-8363-2F606FE0B601}"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ea typeface="微软雅黑" panose="020B0503020204020204" pitchFamily="34" charset="-122"/>
              </a:defRPr>
            </a:lvl1pPr>
          </a:lstStyle>
          <a:p>
            <a:fld id="{824AF190-E6C3-4F71-9AD4-820770AEF1A8}" type="datetimeFigureOut">
              <a:rPr lang="zh-CN" altLang="en-US" smtClean="0"/>
              <a:t>2017/8/7</a:t>
            </a:fld>
            <a:endParaRPr lang="zh-CN" altLang="en-US" dirty="0"/>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ea typeface="微软雅黑" panose="020B0503020204020204" pitchFamily="34" charset="-122"/>
              </a:defRPr>
            </a:lvl1pPr>
          </a:lstStyle>
          <a:p>
            <a:fld id="{B5B5BF9F-75C6-42BD-8363-2F606FE0B601}"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微软雅黑" panose="020B0503020204020204" pitchFamily="34"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微软雅黑" panose="020B0503020204020204" pitchFamily="34"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微软雅黑" panose="020B0503020204020204" pitchFamily="34"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微软雅黑" panose="020B0503020204020204" pitchFamily="34"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微软雅黑" panose="020B0503020204020204" pitchFamily="34"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11.xml"/><Relationship Id="rId4" Type="http://schemas.openxmlformats.org/officeDocument/2006/relationships/image" Target="../media/image6.jpeg"/></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microsoft.com/office/2007/relationships/hdphoto" Target="../media/hdphoto1.wdp"/></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4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7" Type="http://schemas.openxmlformats.org/officeDocument/2006/relationships/chart" Target="../charts/chart4.xml"/><Relationship Id="rId2" Type="http://schemas.openxmlformats.org/officeDocument/2006/relationships/slideLayout" Target="../slideLayouts/slideLayout1.xml"/><Relationship Id="rId1" Type="http://schemas.openxmlformats.org/officeDocument/2006/relationships/tags" Target="../tags/tag13.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4.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xml"/><Relationship Id="rId1" Type="http://schemas.openxmlformats.org/officeDocument/2006/relationships/tags" Target="../tags/tag17.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53.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8.jpeg"/><Relationship Id="rId7" Type="http://schemas.microsoft.com/office/2007/relationships/hdphoto" Target="../media/hdphoto3.wdp"/><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jpeg"/><Relationship Id="rId4" Type="http://schemas.microsoft.com/office/2007/relationships/hdphoto" Target="../media/hdphoto2.wdp"/></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1.xml"/><Relationship Id="rId1" Type="http://schemas.openxmlformats.org/officeDocument/2006/relationships/tags" Target="../tags/tag2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F:\0PPT素材\背景及图片\白麻子.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grpSp>
        <p:nvGrpSpPr>
          <p:cNvPr id="5" name="组合 4"/>
          <p:cNvGrpSpPr/>
          <p:nvPr/>
        </p:nvGrpSpPr>
        <p:grpSpPr>
          <a:xfrm>
            <a:off x="2621323" y="216613"/>
            <a:ext cx="3741377" cy="3741377"/>
            <a:chOff x="304800" y="673100"/>
            <a:chExt cx="4000500" cy="4000500"/>
          </a:xfrm>
          <a:effectLst>
            <a:outerShdw blurRad="444500" dist="254000" dir="8100000" algn="tr" rotWithShape="0">
              <a:prstClr val="black">
                <a:alpha val="50000"/>
              </a:prstClr>
            </a:outerShdw>
          </a:effectLst>
        </p:grpSpPr>
        <p:sp>
          <p:nvSpPr>
            <p:cNvPr id="6" name="同心圆 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 name="椭圆 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8" name="椭圆 7"/>
          <p:cNvSpPr/>
          <p:nvPr/>
        </p:nvSpPr>
        <p:spPr>
          <a:xfrm rot="10498052">
            <a:off x="1620315" y="3970953"/>
            <a:ext cx="563789" cy="563789"/>
          </a:xfrm>
          <a:prstGeom prst="ellipse">
            <a:avLst/>
          </a:prstGeom>
          <a:solidFill>
            <a:schemeClr val="accent1">
              <a:lumMod val="50000"/>
            </a:schemeClr>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 name="椭圆 8"/>
          <p:cNvSpPr/>
          <p:nvPr/>
        </p:nvSpPr>
        <p:spPr>
          <a:xfrm rot="10498052">
            <a:off x="2373672" y="4627445"/>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0" name="组合 9"/>
          <p:cNvGrpSpPr/>
          <p:nvPr/>
        </p:nvGrpSpPr>
        <p:grpSpPr>
          <a:xfrm>
            <a:off x="2189283" y="3406942"/>
            <a:ext cx="845906" cy="845906"/>
            <a:chOff x="304800" y="673100"/>
            <a:chExt cx="4000500" cy="4000500"/>
          </a:xfrm>
          <a:effectLst>
            <a:outerShdw blurRad="444500" dist="254000" dir="8100000" algn="tr" rotWithShape="0">
              <a:prstClr val="black">
                <a:alpha val="50000"/>
              </a:prstClr>
            </a:outerShdw>
          </a:effectLst>
        </p:grpSpPr>
        <p:sp>
          <p:nvSpPr>
            <p:cNvPr id="11" name="同心圆 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2" name="椭圆 1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3" name="组合 12"/>
          <p:cNvGrpSpPr/>
          <p:nvPr/>
        </p:nvGrpSpPr>
        <p:grpSpPr>
          <a:xfrm>
            <a:off x="1045846" y="3501799"/>
            <a:ext cx="310515" cy="310515"/>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5" name="椭圆 1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6" name="组合 15"/>
          <p:cNvGrpSpPr/>
          <p:nvPr/>
        </p:nvGrpSpPr>
        <p:grpSpPr>
          <a:xfrm>
            <a:off x="2898806" y="4332147"/>
            <a:ext cx="310515" cy="310515"/>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8" name="椭圆 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9" name="椭圆 18"/>
          <p:cNvSpPr/>
          <p:nvPr/>
        </p:nvSpPr>
        <p:spPr>
          <a:xfrm rot="10498052">
            <a:off x="1885935" y="3263614"/>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20" name="组合 19"/>
          <p:cNvGrpSpPr/>
          <p:nvPr/>
        </p:nvGrpSpPr>
        <p:grpSpPr>
          <a:xfrm>
            <a:off x="1223937" y="4521063"/>
            <a:ext cx="441364" cy="441364"/>
            <a:chOff x="304800" y="673100"/>
            <a:chExt cx="4000500" cy="4000500"/>
          </a:xfrm>
          <a:effectLst>
            <a:outerShdw blurRad="444500" dist="254000" dir="8100000" algn="tr" rotWithShape="0">
              <a:prstClr val="black">
                <a:alpha val="50000"/>
              </a:prstClr>
            </a:outerShdw>
          </a:effectLst>
        </p:grpSpPr>
        <p:sp>
          <p:nvSpPr>
            <p:cNvPr id="21" name="同心圆 2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22" name="椭圆 2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3" name="椭圆 22"/>
          <p:cNvSpPr/>
          <p:nvPr/>
        </p:nvSpPr>
        <p:spPr>
          <a:xfrm rot="10498052">
            <a:off x="864969" y="4139410"/>
            <a:ext cx="303658" cy="303658"/>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24" name="组合 23"/>
          <p:cNvGrpSpPr/>
          <p:nvPr/>
        </p:nvGrpSpPr>
        <p:grpSpPr>
          <a:xfrm>
            <a:off x="3438065" y="4115253"/>
            <a:ext cx="310515" cy="310515"/>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26" name="椭圆 2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7" name="椭圆 26"/>
          <p:cNvSpPr/>
          <p:nvPr/>
        </p:nvSpPr>
        <p:spPr>
          <a:xfrm rot="10498052">
            <a:off x="3629030" y="4713305"/>
            <a:ext cx="192350" cy="192350"/>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8" name="椭圆 27"/>
          <p:cNvSpPr/>
          <p:nvPr/>
        </p:nvSpPr>
        <p:spPr>
          <a:xfrm rot="10498052">
            <a:off x="419086" y="4786416"/>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0" name="TextBox 49"/>
          <p:cNvSpPr txBox="1"/>
          <p:nvPr/>
        </p:nvSpPr>
        <p:spPr>
          <a:xfrm>
            <a:off x="2793469" y="2126728"/>
            <a:ext cx="3397084" cy="584775"/>
          </a:xfrm>
          <a:prstGeom prst="rect">
            <a:avLst/>
          </a:prstGeom>
          <a:noFill/>
        </p:spPr>
        <p:txBody>
          <a:bodyPr wrap="none" rtlCol="0">
            <a:spAutoFit/>
          </a:bodyPr>
          <a:lstStyle/>
          <a:p>
            <a:r>
              <a:rPr lang="zh-CN" altLang="en-US" sz="3200" b="1" dirty="0" smtClean="0">
                <a:solidFill>
                  <a:srgbClr val="002060"/>
                </a:solidFill>
                <a:effectLst>
                  <a:outerShdw blurRad="60007" dist="310007" dir="7680000" sy="30000" kx="1300200" algn="ctr" rotWithShape="0">
                    <a:prstClr val="black">
                      <a:alpha val="32000"/>
                    </a:prstClr>
                  </a:outerShdw>
                </a:effectLst>
                <a:latin typeface="华文行楷" pitchFamily="2" charset="-122"/>
                <a:ea typeface="华文行楷" pitchFamily="2" charset="-122"/>
              </a:rPr>
              <a:t>餐饮后台管理</a:t>
            </a:r>
            <a:r>
              <a:rPr lang="en-US" altLang="zh-CN" sz="3200" dirty="0" smtClean="0">
                <a:solidFill>
                  <a:srgbClr val="002060"/>
                </a:solidFill>
                <a:effectLst>
                  <a:outerShdw blurRad="60007" dist="310007" dir="7680000" sy="30000" kx="1300200" algn="ctr" rotWithShape="0">
                    <a:prstClr val="black">
                      <a:alpha val="32000"/>
                    </a:prstClr>
                  </a:outerShdw>
                </a:effectLst>
                <a:latin typeface="方正综艺简体" panose="03000509000000000000" pitchFamily="65" charset="-122"/>
                <a:ea typeface="方正综艺简体" panose="03000509000000000000" pitchFamily="65" charset="-122"/>
              </a:rPr>
              <a:t>PPT</a:t>
            </a:r>
            <a:endParaRPr lang="zh-CN" altLang="en-US" sz="3200" dirty="0">
              <a:solidFill>
                <a:srgbClr val="002060"/>
              </a:solidFill>
              <a:effectLst>
                <a:outerShdw blurRad="60007" dist="310007" dir="7680000" sy="30000" kx="1300200" algn="ctr" rotWithShape="0">
                  <a:prstClr val="black">
                    <a:alpha val="32000"/>
                  </a:prstClr>
                </a:outerShdw>
              </a:effectLst>
              <a:latin typeface="方正综艺简体" panose="03000509000000000000" pitchFamily="65" charset="-122"/>
              <a:ea typeface="方正综艺简体" panose="03000509000000000000" pitchFamily="65" charset="-122"/>
            </a:endParaRPr>
          </a:p>
        </p:txBody>
      </p:sp>
      <p:cxnSp>
        <p:nvCxnSpPr>
          <p:cNvPr id="53" name="直接连接符 52"/>
          <p:cNvCxnSpPr/>
          <p:nvPr/>
        </p:nvCxnSpPr>
        <p:spPr>
          <a:xfrm>
            <a:off x="2984531" y="2126728"/>
            <a:ext cx="3042416"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3206490" y="996974"/>
            <a:ext cx="2438400" cy="1310640"/>
          </a:xfrm>
          <a:prstGeom prst="rect">
            <a:avLst/>
          </a:prstGeom>
          <a:noFill/>
        </p:spPr>
        <p:txBody>
          <a:bodyPr wrap="none" rtlCol="0">
            <a:spAutoFit/>
          </a:bodyPr>
          <a:lstStyle/>
          <a:p>
            <a:r>
              <a:rPr lang="en-US" altLang="zh-CN" sz="8000" dirty="0" smtClean="0">
                <a:solidFill>
                  <a:srgbClr val="002060"/>
                </a:solidFill>
                <a:latin typeface="方正大黑简体" panose="02010601030101010101" pitchFamily="2" charset="-122"/>
                <a:ea typeface="方正大黑简体" panose="02010601030101010101" pitchFamily="2" charset="-122"/>
              </a:rPr>
              <a:t>2017</a:t>
            </a:r>
            <a:endParaRPr lang="zh-CN" altLang="en-US" sz="8000" dirty="0">
              <a:solidFill>
                <a:srgbClr val="002060"/>
              </a:solidFill>
              <a:latin typeface="方正大黑简体" panose="02010601030101010101" pitchFamily="2" charset="-122"/>
              <a:ea typeface="方正大黑简体" panose="02010601030101010101" pitchFamily="2" charset="-122"/>
            </a:endParaRPr>
          </a:p>
        </p:txBody>
      </p:sp>
      <p:sp>
        <p:nvSpPr>
          <p:cNvPr id="59" name="椭圆 58"/>
          <p:cNvSpPr/>
          <p:nvPr/>
        </p:nvSpPr>
        <p:spPr>
          <a:xfrm rot="10498052">
            <a:off x="6535215" y="4000987"/>
            <a:ext cx="563789" cy="563789"/>
          </a:xfrm>
          <a:prstGeom prst="ellipse">
            <a:avLst/>
          </a:prstGeom>
          <a:solidFill>
            <a:schemeClr val="accent1">
              <a:lumMod val="50000"/>
            </a:schemeClr>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0" name="椭圆 59"/>
          <p:cNvSpPr/>
          <p:nvPr/>
        </p:nvSpPr>
        <p:spPr>
          <a:xfrm rot="10498052">
            <a:off x="7288572" y="4657479"/>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61" name="组合 60"/>
          <p:cNvGrpSpPr/>
          <p:nvPr/>
        </p:nvGrpSpPr>
        <p:grpSpPr>
          <a:xfrm>
            <a:off x="7104183" y="3436976"/>
            <a:ext cx="845906" cy="845906"/>
            <a:chOff x="304800" y="673100"/>
            <a:chExt cx="4000500" cy="4000500"/>
          </a:xfrm>
          <a:effectLst>
            <a:outerShdw blurRad="444500" dist="2540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3" name="椭圆 6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4" name="组合 63"/>
          <p:cNvGrpSpPr/>
          <p:nvPr/>
        </p:nvGrpSpPr>
        <p:grpSpPr>
          <a:xfrm>
            <a:off x="5960746" y="3531833"/>
            <a:ext cx="310515" cy="310515"/>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6" name="椭圆 6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7" name="组合 66"/>
          <p:cNvGrpSpPr/>
          <p:nvPr/>
        </p:nvGrpSpPr>
        <p:grpSpPr>
          <a:xfrm>
            <a:off x="7813706" y="4362181"/>
            <a:ext cx="310515" cy="310515"/>
            <a:chOff x="304800" y="673100"/>
            <a:chExt cx="4000500" cy="4000500"/>
          </a:xfrm>
          <a:effectLst>
            <a:outerShdw blurRad="444500" dist="254000" dir="8100000" algn="tr" rotWithShape="0">
              <a:prstClr val="black">
                <a:alpha val="50000"/>
              </a:prstClr>
            </a:outerShdw>
          </a:effectLst>
        </p:grpSpPr>
        <p:sp>
          <p:nvSpPr>
            <p:cNvPr id="68" name="同心圆 6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9" name="椭圆 6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0" name="椭圆 69"/>
          <p:cNvSpPr/>
          <p:nvPr/>
        </p:nvSpPr>
        <p:spPr>
          <a:xfrm rot="10498052">
            <a:off x="6800835" y="3293648"/>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71" name="组合 70"/>
          <p:cNvGrpSpPr/>
          <p:nvPr/>
        </p:nvGrpSpPr>
        <p:grpSpPr>
          <a:xfrm>
            <a:off x="6138837" y="4551097"/>
            <a:ext cx="441364" cy="441364"/>
            <a:chOff x="304800" y="673100"/>
            <a:chExt cx="4000500" cy="4000500"/>
          </a:xfrm>
          <a:effectLst>
            <a:outerShdw blurRad="444500" dist="254000" dir="8100000" algn="tr" rotWithShape="0">
              <a:prstClr val="black">
                <a:alpha val="50000"/>
              </a:prstClr>
            </a:outerShdw>
          </a:effectLst>
        </p:grpSpPr>
        <p:sp>
          <p:nvSpPr>
            <p:cNvPr id="72" name="同心圆 7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3" name="椭圆 7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4" name="椭圆 73"/>
          <p:cNvSpPr/>
          <p:nvPr/>
        </p:nvSpPr>
        <p:spPr>
          <a:xfrm rot="10498052">
            <a:off x="5779869" y="4169444"/>
            <a:ext cx="303658" cy="303658"/>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75" name="组合 74"/>
          <p:cNvGrpSpPr/>
          <p:nvPr/>
        </p:nvGrpSpPr>
        <p:grpSpPr>
          <a:xfrm>
            <a:off x="8352965" y="4145287"/>
            <a:ext cx="310515" cy="310515"/>
            <a:chOff x="304800" y="673100"/>
            <a:chExt cx="4000500" cy="4000500"/>
          </a:xfrm>
          <a:effectLst>
            <a:outerShdw blurRad="444500" dist="254000" dir="8100000" algn="tr" rotWithShape="0">
              <a:prstClr val="black">
                <a:alpha val="50000"/>
              </a:prstClr>
            </a:outerShdw>
          </a:effectLst>
        </p:grpSpPr>
        <p:sp>
          <p:nvSpPr>
            <p:cNvPr id="76" name="同心圆 7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7" name="椭圆 7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8" name="椭圆 77"/>
          <p:cNvSpPr/>
          <p:nvPr/>
        </p:nvSpPr>
        <p:spPr>
          <a:xfrm rot="10498052">
            <a:off x="8543930" y="4743339"/>
            <a:ext cx="192350" cy="192350"/>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79" name="椭圆 78"/>
          <p:cNvSpPr/>
          <p:nvPr/>
        </p:nvSpPr>
        <p:spPr>
          <a:xfrm rot="10498052">
            <a:off x="5333986" y="4816450"/>
            <a:ext cx="228599" cy="228599"/>
          </a:xfrm>
          <a:prstGeom prst="ellipse">
            <a:avLst/>
          </a:prstGeom>
          <a:solidFill>
            <a:schemeClr val="accent1">
              <a:lumMod val="50000"/>
            </a:schemeClr>
          </a:solidFill>
          <a:ln>
            <a:solidFill>
              <a:schemeClr val="tx2"/>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55" name="组合 54"/>
          <p:cNvGrpSpPr/>
          <p:nvPr/>
        </p:nvGrpSpPr>
        <p:grpSpPr>
          <a:xfrm>
            <a:off x="306528" y="298271"/>
            <a:ext cx="845906" cy="845906"/>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0" name="椭圆 7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1.11458 -0.82685 L 3.88889E-6 -1.85185E-6 " pathEditMode="relative" rAng="0" ptsTypes="AA">
                                      <p:cBhvr>
                                        <p:cTn id="6" dur="2000" fill="hold"/>
                                        <p:tgtEl>
                                          <p:spTgt spid="59"/>
                                        </p:tgtEl>
                                        <p:attrNameLst>
                                          <p:attrName>ppt_x</p:attrName>
                                          <p:attrName>ppt_y</p:attrName>
                                        </p:attrNameLst>
                                      </p:cBhvr>
                                      <p:rCtr x="-55729" y="41327"/>
                                    </p:animMotion>
                                  </p:childTnLst>
                                </p:cTn>
                              </p:par>
                              <p:par>
                                <p:cTn id="7" presetID="42" presetClass="path" presetSubtype="0" accel="50000" decel="50000" fill="hold" nodeType="withEffect">
                                  <p:stCondLst>
                                    <p:cond delay="0"/>
                                  </p:stCondLst>
                                  <p:childTnLst>
                                    <p:animMotion origin="layout" path="M 1.11267 -0.5607 L -5.55556E-7 2.03892E-7 " pathEditMode="relative" rAng="0" ptsTypes="AA">
                                      <p:cBhvr>
                                        <p:cTn id="8" dur="2000" fill="hold"/>
                                        <p:tgtEl>
                                          <p:spTgt spid="67"/>
                                        </p:tgtEl>
                                        <p:attrNameLst>
                                          <p:attrName>ppt_x</p:attrName>
                                          <p:attrName>ppt_y</p:attrName>
                                        </p:attrNameLst>
                                      </p:cBhvr>
                                      <p:rCtr x="-55642" y="28020"/>
                                    </p:animMotion>
                                  </p:childTnLst>
                                </p:cTn>
                              </p:par>
                              <p:par>
                                <p:cTn id="9" presetID="42" presetClass="path" presetSubtype="0" accel="50000" decel="50000" fill="hold" nodeType="withEffect">
                                  <p:stCondLst>
                                    <p:cond delay="0"/>
                                  </p:stCondLst>
                                  <p:childTnLst>
                                    <p:animMotion origin="layout" path="M 1.16511 -0.74143 L -3.61111E-6 4.43312E-6 " pathEditMode="relative" rAng="0" ptsTypes="AA">
                                      <p:cBhvr>
                                        <p:cTn id="10" dur="2000" fill="hold"/>
                                        <p:tgtEl>
                                          <p:spTgt spid="61"/>
                                        </p:tgtEl>
                                        <p:attrNameLst>
                                          <p:attrName>ppt_x</p:attrName>
                                          <p:attrName>ppt_y</p:attrName>
                                        </p:attrNameLst>
                                      </p:cBhvr>
                                      <p:rCtr x="-58264" y="37071"/>
                                    </p:animMotion>
                                  </p:childTnLst>
                                </p:cTn>
                              </p:par>
                              <p:par>
                                <p:cTn id="11" presetID="42" presetClass="path" presetSubtype="0" accel="50000" decel="50000" fill="hold" grpId="0" nodeType="withEffect">
                                  <p:stCondLst>
                                    <p:cond delay="0"/>
                                  </p:stCondLst>
                                  <p:childTnLst>
                                    <p:animMotion origin="layout" path="M 1.05712 -0.81186 L -0.01424 -0.02255 " pathEditMode="relative" rAng="0" ptsTypes="AA">
                                      <p:cBhvr>
                                        <p:cTn id="12" dur="2000" fill="hold"/>
                                        <p:tgtEl>
                                          <p:spTgt spid="60"/>
                                        </p:tgtEl>
                                        <p:attrNameLst>
                                          <p:attrName>ppt_x</p:attrName>
                                          <p:attrName>ppt_y</p:attrName>
                                        </p:attrNameLst>
                                      </p:cBhvr>
                                      <p:rCtr x="-53576" y="39450"/>
                                    </p:animMotion>
                                  </p:childTnLst>
                                </p:cTn>
                              </p:par>
                              <p:par>
                                <p:cTn id="13" presetID="42" presetClass="path" presetSubtype="0" accel="50000" decel="50000" fill="hold" nodeType="withEffect">
                                  <p:stCondLst>
                                    <p:cond delay="0"/>
                                  </p:stCondLst>
                                  <p:childTnLst>
                                    <p:animMotion origin="layout" path="M 1.22951 -0.81173 L 0 -2.46914E-6 " pathEditMode="relative" rAng="0" ptsTypes="AA">
                                      <p:cBhvr>
                                        <p:cTn id="14" dur="2000" fill="hold"/>
                                        <p:tgtEl>
                                          <p:spTgt spid="64"/>
                                        </p:tgtEl>
                                        <p:attrNameLst>
                                          <p:attrName>ppt_x</p:attrName>
                                          <p:attrName>ppt_y</p:attrName>
                                        </p:attrNameLst>
                                      </p:cBhvr>
                                      <p:rCtr x="-61476" y="40586"/>
                                    </p:animMotion>
                                  </p:childTnLst>
                                </p:cTn>
                              </p:par>
                              <p:par>
                                <p:cTn id="15" presetID="42" presetClass="path" presetSubtype="0" accel="50000" decel="50000" fill="hold" grpId="0" nodeType="withEffect">
                                  <p:stCondLst>
                                    <p:cond delay="0"/>
                                  </p:stCondLst>
                                  <p:childTnLst>
                                    <p:animMotion origin="layout" path="M 1.05712 -0.81186 L -0.01424 -0.02255 " pathEditMode="relative" rAng="0" ptsTypes="AA">
                                      <p:cBhvr>
                                        <p:cTn id="16" dur="2000" fill="hold"/>
                                        <p:tgtEl>
                                          <p:spTgt spid="70"/>
                                        </p:tgtEl>
                                        <p:attrNameLst>
                                          <p:attrName>ppt_x</p:attrName>
                                          <p:attrName>ppt_y</p:attrName>
                                        </p:attrNameLst>
                                      </p:cBhvr>
                                      <p:rCtr x="-53576" y="39450"/>
                                    </p:animMotion>
                                  </p:childTnLst>
                                </p:cTn>
                              </p:par>
                              <p:par>
                                <p:cTn id="17" presetID="42" presetClass="path" presetSubtype="0" accel="50000" decel="50000" fill="hold" nodeType="withEffect">
                                  <p:stCondLst>
                                    <p:cond delay="0"/>
                                  </p:stCondLst>
                                  <p:childTnLst>
                                    <p:animMotion origin="layout" path="M 0.93194 -0.36577 L -2.77778E-7 5.68428E-7 " pathEditMode="relative" rAng="0" ptsTypes="AA">
                                      <p:cBhvr>
                                        <p:cTn id="18" dur="2000" fill="hold"/>
                                        <p:tgtEl>
                                          <p:spTgt spid="71"/>
                                        </p:tgtEl>
                                        <p:attrNameLst>
                                          <p:attrName>ppt_x</p:attrName>
                                          <p:attrName>ppt_y</p:attrName>
                                        </p:attrNameLst>
                                      </p:cBhvr>
                                      <p:rCtr x="-46597" y="18289"/>
                                    </p:animMotion>
                                  </p:childTnLst>
                                </p:cTn>
                              </p:par>
                              <p:par>
                                <p:cTn id="19" presetID="42" presetClass="path" presetSubtype="0" accel="50000" decel="50000" fill="hold" grpId="0" nodeType="withEffect">
                                  <p:stCondLst>
                                    <p:cond delay="0"/>
                                  </p:stCondLst>
                                  <p:childTnLst>
                                    <p:animMotion origin="layout" path="M 1.05712 -0.81186 L -0.01424 -0.02255 " pathEditMode="relative" rAng="0" ptsTypes="AA">
                                      <p:cBhvr>
                                        <p:cTn id="20" dur="2000" fill="hold"/>
                                        <p:tgtEl>
                                          <p:spTgt spid="74"/>
                                        </p:tgtEl>
                                        <p:attrNameLst>
                                          <p:attrName>ppt_x</p:attrName>
                                          <p:attrName>ppt_y</p:attrName>
                                        </p:attrNameLst>
                                      </p:cBhvr>
                                      <p:rCtr x="-53576" y="39450"/>
                                    </p:animMotion>
                                  </p:childTnLst>
                                </p:cTn>
                              </p:par>
                              <p:par>
                                <p:cTn id="21" presetID="42" presetClass="path" presetSubtype="0" accel="50000" decel="50000" fill="hold" nodeType="withEffect">
                                  <p:stCondLst>
                                    <p:cond delay="0"/>
                                  </p:stCondLst>
                                  <p:childTnLst>
                                    <p:animMotion origin="layout" path="M 0.93194 -0.36577 L -2.77778E-7 5.68428E-7 " pathEditMode="relative" rAng="0" ptsTypes="AA">
                                      <p:cBhvr>
                                        <p:cTn id="22" dur="2000" fill="hold"/>
                                        <p:tgtEl>
                                          <p:spTgt spid="75"/>
                                        </p:tgtEl>
                                        <p:attrNameLst>
                                          <p:attrName>ppt_x</p:attrName>
                                          <p:attrName>ppt_y</p:attrName>
                                        </p:attrNameLst>
                                      </p:cBhvr>
                                      <p:rCtr x="-46597" y="18289"/>
                                    </p:animMotion>
                                  </p:childTnLst>
                                </p:cTn>
                              </p:par>
                              <p:par>
                                <p:cTn id="23" presetID="42" presetClass="path" presetSubtype="0" accel="50000" decel="50000" fill="hold" grpId="0" nodeType="withEffect">
                                  <p:stCondLst>
                                    <p:cond delay="0"/>
                                  </p:stCondLst>
                                  <p:childTnLst>
                                    <p:animMotion origin="layout" path="M 1.07135 -0.78931 L 8.33333E-7 -4.71733E-6 " pathEditMode="relative" rAng="0" ptsTypes="AA">
                                      <p:cBhvr>
                                        <p:cTn id="24" dur="2000" fill="hold"/>
                                        <p:tgtEl>
                                          <p:spTgt spid="78"/>
                                        </p:tgtEl>
                                        <p:attrNameLst>
                                          <p:attrName>ppt_x</p:attrName>
                                          <p:attrName>ppt_y</p:attrName>
                                        </p:attrNameLst>
                                      </p:cBhvr>
                                      <p:rCtr x="-53576" y="39450"/>
                                    </p:animMotion>
                                  </p:childTnLst>
                                </p:cTn>
                              </p:par>
                              <p:par>
                                <p:cTn id="25" presetID="42" presetClass="path" presetSubtype="0" accel="50000" decel="50000" fill="hold" grpId="0" nodeType="withEffect">
                                  <p:stCondLst>
                                    <p:cond delay="0"/>
                                  </p:stCondLst>
                                  <p:childTnLst>
                                    <p:animMotion origin="layout" path="M 1.05712 -0.81186 L -0.01424 -0.02255 " pathEditMode="relative" rAng="0" ptsTypes="AA">
                                      <p:cBhvr>
                                        <p:cTn id="26" dur="2000" fill="hold"/>
                                        <p:tgtEl>
                                          <p:spTgt spid="79"/>
                                        </p:tgtEl>
                                        <p:attrNameLst>
                                          <p:attrName>ppt_x</p:attrName>
                                          <p:attrName>ppt_y</p:attrName>
                                        </p:attrNameLst>
                                      </p:cBhvr>
                                      <p:rCtr x="-53576" y="39450"/>
                                    </p:animMotion>
                                  </p:childTnLst>
                                </p:cTn>
                              </p:par>
                              <p:par>
                                <p:cTn id="27" presetID="42" presetClass="path" presetSubtype="0" accel="50000" decel="50000" fill="hold" grpId="0" nodeType="withEffect">
                                  <p:stCondLst>
                                    <p:cond delay="0"/>
                                  </p:stCondLst>
                                  <p:childTnLst>
                                    <p:animMotion origin="layout" path="M 1.11458 -0.82685 L 3.88889E-6 -1.85185E-6 " pathEditMode="relative" rAng="0" ptsTypes="AA">
                                      <p:cBhvr>
                                        <p:cTn id="28" dur="2000" fill="hold"/>
                                        <p:tgtEl>
                                          <p:spTgt spid="8"/>
                                        </p:tgtEl>
                                        <p:attrNameLst>
                                          <p:attrName>ppt_x</p:attrName>
                                          <p:attrName>ppt_y</p:attrName>
                                        </p:attrNameLst>
                                      </p:cBhvr>
                                      <p:rCtr x="-55729" y="41327"/>
                                    </p:animMotion>
                                  </p:childTnLst>
                                </p:cTn>
                              </p:par>
                              <p:par>
                                <p:cTn id="29" presetID="42" presetClass="path" presetSubtype="0" accel="50000" decel="50000" fill="hold" nodeType="withEffect">
                                  <p:stCondLst>
                                    <p:cond delay="0"/>
                                  </p:stCondLst>
                                  <p:childTnLst>
                                    <p:animMotion origin="layout" path="M 1.11267 -0.5607 L -5.55556E-7 2.03892E-7 " pathEditMode="relative" rAng="0" ptsTypes="AA">
                                      <p:cBhvr>
                                        <p:cTn id="30" dur="2000" fill="hold"/>
                                        <p:tgtEl>
                                          <p:spTgt spid="16"/>
                                        </p:tgtEl>
                                        <p:attrNameLst>
                                          <p:attrName>ppt_x</p:attrName>
                                          <p:attrName>ppt_y</p:attrName>
                                        </p:attrNameLst>
                                      </p:cBhvr>
                                      <p:rCtr x="-55642" y="28020"/>
                                    </p:animMotion>
                                  </p:childTnLst>
                                </p:cTn>
                              </p:par>
                              <p:par>
                                <p:cTn id="31" presetID="42" presetClass="path" presetSubtype="0" accel="50000" decel="50000" fill="hold" nodeType="withEffect">
                                  <p:stCondLst>
                                    <p:cond delay="0"/>
                                  </p:stCondLst>
                                  <p:childTnLst>
                                    <p:animMotion origin="layout" path="M 1.16511 -0.74143 L -3.61111E-6 4.43312E-6 " pathEditMode="relative" rAng="0" ptsTypes="AA">
                                      <p:cBhvr>
                                        <p:cTn id="32" dur="2000" fill="hold"/>
                                        <p:tgtEl>
                                          <p:spTgt spid="10"/>
                                        </p:tgtEl>
                                        <p:attrNameLst>
                                          <p:attrName>ppt_x</p:attrName>
                                          <p:attrName>ppt_y</p:attrName>
                                        </p:attrNameLst>
                                      </p:cBhvr>
                                      <p:rCtr x="-58264" y="37071"/>
                                    </p:animMotion>
                                  </p:childTnLst>
                                </p:cTn>
                              </p:par>
                              <p:par>
                                <p:cTn id="33" presetID="42" presetClass="path" presetSubtype="0" accel="50000" decel="50000" fill="hold" grpId="0" nodeType="withEffect">
                                  <p:stCondLst>
                                    <p:cond delay="0"/>
                                  </p:stCondLst>
                                  <p:childTnLst>
                                    <p:animMotion origin="layout" path="M 1.05712 -0.81186 L -0.01424 -0.02255 " pathEditMode="relative" rAng="0" ptsTypes="AA">
                                      <p:cBhvr>
                                        <p:cTn id="34" dur="2000" fill="hold"/>
                                        <p:tgtEl>
                                          <p:spTgt spid="9"/>
                                        </p:tgtEl>
                                        <p:attrNameLst>
                                          <p:attrName>ppt_x</p:attrName>
                                          <p:attrName>ppt_y</p:attrName>
                                        </p:attrNameLst>
                                      </p:cBhvr>
                                      <p:rCtr x="-53576" y="39450"/>
                                    </p:animMotion>
                                  </p:childTnLst>
                                </p:cTn>
                              </p:par>
                              <p:par>
                                <p:cTn id="35" presetID="42" presetClass="path" presetSubtype="0" accel="50000" decel="50000" fill="hold" nodeType="withEffect">
                                  <p:stCondLst>
                                    <p:cond delay="0"/>
                                  </p:stCondLst>
                                  <p:childTnLst>
                                    <p:animMotion origin="layout" path="M 1.22951 -0.81173 L 0 -2.46914E-6 " pathEditMode="relative" rAng="0" ptsTypes="AA">
                                      <p:cBhvr>
                                        <p:cTn id="36" dur="2000" fill="hold"/>
                                        <p:tgtEl>
                                          <p:spTgt spid="13"/>
                                        </p:tgtEl>
                                        <p:attrNameLst>
                                          <p:attrName>ppt_x</p:attrName>
                                          <p:attrName>ppt_y</p:attrName>
                                        </p:attrNameLst>
                                      </p:cBhvr>
                                      <p:rCtr x="-61476" y="40586"/>
                                    </p:animMotion>
                                  </p:childTnLst>
                                </p:cTn>
                              </p:par>
                              <p:par>
                                <p:cTn id="37" presetID="42" presetClass="path" presetSubtype="0" accel="50000" decel="50000" fill="hold" grpId="0" nodeType="withEffect">
                                  <p:stCondLst>
                                    <p:cond delay="0"/>
                                  </p:stCondLst>
                                  <p:childTnLst>
                                    <p:animMotion origin="layout" path="M 1.05712 -0.81186 L -0.01424 -0.02255 " pathEditMode="relative" rAng="0" ptsTypes="AA">
                                      <p:cBhvr>
                                        <p:cTn id="38" dur="2000" fill="hold"/>
                                        <p:tgtEl>
                                          <p:spTgt spid="19"/>
                                        </p:tgtEl>
                                        <p:attrNameLst>
                                          <p:attrName>ppt_x</p:attrName>
                                          <p:attrName>ppt_y</p:attrName>
                                        </p:attrNameLst>
                                      </p:cBhvr>
                                      <p:rCtr x="-53576" y="39450"/>
                                    </p:animMotion>
                                  </p:childTnLst>
                                </p:cTn>
                              </p:par>
                              <p:par>
                                <p:cTn id="39" presetID="42" presetClass="path" presetSubtype="0" accel="50000" decel="50000" fill="hold" nodeType="withEffect">
                                  <p:stCondLst>
                                    <p:cond delay="0"/>
                                  </p:stCondLst>
                                  <p:childTnLst>
                                    <p:animMotion origin="layout" path="M 0.93194 -0.36577 L -2.77778E-7 5.68428E-7 " pathEditMode="relative" rAng="0" ptsTypes="AA">
                                      <p:cBhvr>
                                        <p:cTn id="40" dur="2000" fill="hold"/>
                                        <p:tgtEl>
                                          <p:spTgt spid="20"/>
                                        </p:tgtEl>
                                        <p:attrNameLst>
                                          <p:attrName>ppt_x</p:attrName>
                                          <p:attrName>ppt_y</p:attrName>
                                        </p:attrNameLst>
                                      </p:cBhvr>
                                      <p:rCtr x="-46597" y="18289"/>
                                    </p:animMotion>
                                  </p:childTnLst>
                                </p:cTn>
                              </p:par>
                              <p:par>
                                <p:cTn id="41" presetID="42" presetClass="path" presetSubtype="0" accel="50000" decel="50000" fill="hold" grpId="0" nodeType="withEffect">
                                  <p:stCondLst>
                                    <p:cond delay="0"/>
                                  </p:stCondLst>
                                  <p:childTnLst>
                                    <p:animMotion origin="layout" path="M 1.07136 -0.7892 L 5E-6 2.46914E-6 " pathEditMode="relative" rAng="0" ptsTypes="AA">
                                      <p:cBhvr>
                                        <p:cTn id="42" dur="2000" fill="hold"/>
                                        <p:tgtEl>
                                          <p:spTgt spid="23"/>
                                        </p:tgtEl>
                                        <p:attrNameLst>
                                          <p:attrName>ppt_x</p:attrName>
                                          <p:attrName>ppt_y</p:attrName>
                                        </p:attrNameLst>
                                      </p:cBhvr>
                                      <p:rCtr x="-53576" y="39444"/>
                                    </p:animMotion>
                                  </p:childTnLst>
                                </p:cTn>
                              </p:par>
                              <p:par>
                                <p:cTn id="43" presetID="42" presetClass="path" presetSubtype="0" accel="50000" decel="50000" fill="hold" nodeType="withEffect">
                                  <p:stCondLst>
                                    <p:cond delay="0"/>
                                  </p:stCondLst>
                                  <p:childTnLst>
                                    <p:animMotion origin="layout" path="M 0.93194 -0.36577 L -2.77778E-7 5.68428E-7 " pathEditMode="relative" rAng="0" ptsTypes="AA">
                                      <p:cBhvr>
                                        <p:cTn id="44" dur="2000" fill="hold"/>
                                        <p:tgtEl>
                                          <p:spTgt spid="24"/>
                                        </p:tgtEl>
                                        <p:attrNameLst>
                                          <p:attrName>ppt_x</p:attrName>
                                          <p:attrName>ppt_y</p:attrName>
                                        </p:attrNameLst>
                                      </p:cBhvr>
                                      <p:rCtr x="-46597" y="18289"/>
                                    </p:animMotion>
                                  </p:childTnLst>
                                </p:cTn>
                              </p:par>
                              <p:par>
                                <p:cTn id="45" presetID="42" presetClass="path" presetSubtype="0" accel="50000" decel="50000" fill="hold" grpId="0" nodeType="withEffect">
                                  <p:stCondLst>
                                    <p:cond delay="0"/>
                                  </p:stCondLst>
                                  <p:childTnLst>
                                    <p:animMotion origin="layout" path="M 1.07135 -0.78931 L 8.33333E-7 -4.71733E-6 " pathEditMode="relative" rAng="0" ptsTypes="AA">
                                      <p:cBhvr>
                                        <p:cTn id="46" dur="2000" fill="hold"/>
                                        <p:tgtEl>
                                          <p:spTgt spid="27"/>
                                        </p:tgtEl>
                                        <p:attrNameLst>
                                          <p:attrName>ppt_x</p:attrName>
                                          <p:attrName>ppt_y</p:attrName>
                                        </p:attrNameLst>
                                      </p:cBhvr>
                                      <p:rCtr x="-53576" y="39450"/>
                                    </p:animMotion>
                                  </p:childTnLst>
                                </p:cTn>
                              </p:par>
                              <p:par>
                                <p:cTn id="47" presetID="42" presetClass="path" presetSubtype="0" accel="50000" decel="50000" fill="hold" grpId="0" nodeType="withEffect">
                                  <p:stCondLst>
                                    <p:cond delay="0"/>
                                  </p:stCondLst>
                                  <p:childTnLst>
                                    <p:animMotion origin="layout" path="M 1.05712 -0.81186 L -0.01424 -0.02255 " pathEditMode="relative" rAng="0" ptsTypes="AA">
                                      <p:cBhvr>
                                        <p:cTn id="48" dur="2000" fill="hold"/>
                                        <p:tgtEl>
                                          <p:spTgt spid="28"/>
                                        </p:tgtEl>
                                        <p:attrNameLst>
                                          <p:attrName>ppt_x</p:attrName>
                                          <p:attrName>ppt_y</p:attrName>
                                        </p:attrNameLst>
                                      </p:cBhvr>
                                      <p:rCtr x="-53576" y="39450"/>
                                    </p:animMotion>
                                  </p:childTnLst>
                                </p:cTn>
                              </p:par>
                              <p:par>
                                <p:cTn id="49" presetID="42" presetClass="path" presetSubtype="0" accel="50000" decel="50000" fill="hold" nodeType="withEffect">
                                  <p:stCondLst>
                                    <p:cond delay="0"/>
                                  </p:stCondLst>
                                  <p:childTnLst>
                                    <p:animMotion origin="layout" path="M 0.89027 -0.68768 L 3.61111E-6 2.94717E-6 " pathEditMode="relative" rAng="0" ptsTypes="AA">
                                      <p:cBhvr>
                                        <p:cTn id="50" dur="2500" fill="hold"/>
                                        <p:tgtEl>
                                          <p:spTgt spid="5"/>
                                        </p:tgtEl>
                                        <p:attrNameLst>
                                          <p:attrName>ppt_x</p:attrName>
                                          <p:attrName>ppt_y</p:attrName>
                                        </p:attrNameLst>
                                      </p:cBhvr>
                                      <p:rCtr x="-44514" y="34384"/>
                                    </p:animMotion>
                                  </p:childTnLst>
                                </p:cTn>
                              </p:par>
                            </p:childTnLst>
                          </p:cTn>
                        </p:par>
                        <p:par>
                          <p:cTn id="51" fill="hold">
                            <p:stCondLst>
                              <p:cond delay="2000"/>
                            </p:stCondLst>
                            <p:childTnLst>
                              <p:par>
                                <p:cTn id="52" presetID="10" presetClass="entr" presetSubtype="0" fill="hold" grpId="0" nodeType="afterEffect">
                                  <p:stCondLst>
                                    <p:cond delay="0"/>
                                  </p:stCondLst>
                                  <p:iterate type="lt">
                                    <p:tmPct val="0"/>
                                  </p:iterate>
                                  <p:childTnLst>
                                    <p:set>
                                      <p:cBhvr>
                                        <p:cTn id="53" dur="1" fill="hold">
                                          <p:stCondLst>
                                            <p:cond delay="0"/>
                                          </p:stCondLst>
                                        </p:cTn>
                                        <p:tgtEl>
                                          <p:spTgt spid="57"/>
                                        </p:tgtEl>
                                        <p:attrNameLst>
                                          <p:attrName>style.visibility</p:attrName>
                                        </p:attrNameLst>
                                      </p:cBhvr>
                                      <p:to>
                                        <p:strVal val="visible"/>
                                      </p:to>
                                    </p:set>
                                    <p:animEffect transition="in" filter="fade">
                                      <p:cBhvr>
                                        <p:cTn id="54" dur="500"/>
                                        <p:tgtEl>
                                          <p:spTgt spid="57"/>
                                        </p:tgtEl>
                                      </p:cBhvr>
                                    </p:animEffect>
                                  </p:childTnLst>
                                </p:cTn>
                              </p:par>
                            </p:childTnLst>
                          </p:cTn>
                        </p:par>
                        <p:par>
                          <p:cTn id="55" fill="hold">
                            <p:stCondLst>
                              <p:cond delay="500"/>
                            </p:stCondLst>
                            <p:childTnLst>
                              <p:par>
                                <p:cTn id="56" presetID="34" presetClass="emph" presetSubtype="0" fill="hold" grpId="1" nodeType="afterEffect">
                                  <p:stCondLst>
                                    <p:cond delay="0"/>
                                  </p:stCondLst>
                                  <p:iterate type="lt">
                                    <p:tmPct val="20000"/>
                                  </p:iterate>
                                  <p:childTnLst>
                                    <p:animMotion origin="layout" path="M 0.0 0.0 L 0.0 -0.07213" pathEditMode="relative" ptsTypes="">
                                      <p:cBhvr>
                                        <p:cTn id="57" dur="250" accel="50000" decel="50000" autoRev="1" fill="hold">
                                          <p:stCondLst>
                                            <p:cond delay="0"/>
                                          </p:stCondLst>
                                        </p:cTn>
                                        <p:tgtEl>
                                          <p:spTgt spid="57"/>
                                        </p:tgtEl>
                                        <p:attrNameLst>
                                          <p:attrName>ppt_x</p:attrName>
                                          <p:attrName>ppt_y</p:attrName>
                                        </p:attrNameLst>
                                      </p:cBhvr>
                                    </p:animMotion>
                                    <p:animRot by="1500000">
                                      <p:cBhvr>
                                        <p:cTn id="58" dur="125" fill="hold">
                                          <p:stCondLst>
                                            <p:cond delay="0"/>
                                          </p:stCondLst>
                                        </p:cTn>
                                        <p:tgtEl>
                                          <p:spTgt spid="57"/>
                                        </p:tgtEl>
                                        <p:attrNameLst>
                                          <p:attrName>r</p:attrName>
                                        </p:attrNameLst>
                                      </p:cBhvr>
                                    </p:animRot>
                                    <p:animRot by="-1500000">
                                      <p:cBhvr>
                                        <p:cTn id="59" dur="125" fill="hold">
                                          <p:stCondLst>
                                            <p:cond delay="125"/>
                                          </p:stCondLst>
                                        </p:cTn>
                                        <p:tgtEl>
                                          <p:spTgt spid="57"/>
                                        </p:tgtEl>
                                        <p:attrNameLst>
                                          <p:attrName>r</p:attrName>
                                        </p:attrNameLst>
                                      </p:cBhvr>
                                    </p:animRot>
                                    <p:animRot by="-1500000">
                                      <p:cBhvr>
                                        <p:cTn id="60" dur="125" fill="hold">
                                          <p:stCondLst>
                                            <p:cond delay="250"/>
                                          </p:stCondLst>
                                        </p:cTn>
                                        <p:tgtEl>
                                          <p:spTgt spid="57"/>
                                        </p:tgtEl>
                                        <p:attrNameLst>
                                          <p:attrName>r</p:attrName>
                                        </p:attrNameLst>
                                      </p:cBhvr>
                                    </p:animRot>
                                    <p:animRot by="1500000">
                                      <p:cBhvr>
                                        <p:cTn id="61" dur="125" fill="hold">
                                          <p:stCondLst>
                                            <p:cond delay="375"/>
                                          </p:stCondLst>
                                        </p:cTn>
                                        <p:tgtEl>
                                          <p:spTgt spid="57"/>
                                        </p:tgtEl>
                                        <p:attrNameLst>
                                          <p:attrName>r</p:attrName>
                                        </p:attrNameLst>
                                      </p:cBhvr>
                                    </p:animRot>
                                  </p:childTnLst>
                                </p:cTn>
                              </p:par>
                              <p:par>
                                <p:cTn id="62" presetID="22" presetClass="entr" presetSubtype="8" fill="hold" nodeType="withEffect">
                                  <p:stCondLst>
                                    <p:cond delay="0"/>
                                  </p:stCondLst>
                                  <p:childTnLst>
                                    <p:set>
                                      <p:cBhvr>
                                        <p:cTn id="63" dur="1" fill="hold">
                                          <p:stCondLst>
                                            <p:cond delay="0"/>
                                          </p:stCondLst>
                                        </p:cTn>
                                        <p:tgtEl>
                                          <p:spTgt spid="53"/>
                                        </p:tgtEl>
                                        <p:attrNameLst>
                                          <p:attrName>style.visibility</p:attrName>
                                        </p:attrNameLst>
                                      </p:cBhvr>
                                      <p:to>
                                        <p:strVal val="visible"/>
                                      </p:to>
                                    </p:set>
                                    <p:animEffect transition="in" filter="wipe(left)">
                                      <p:cBhvr>
                                        <p:cTn id="64" dur="500"/>
                                        <p:tgtEl>
                                          <p:spTgt spid="53"/>
                                        </p:tgtEl>
                                      </p:cBhvr>
                                    </p:animEffect>
                                  </p:childTnLst>
                                </p:cTn>
                              </p:par>
                            </p:childTnLst>
                          </p:cTn>
                        </p:par>
                        <p:par>
                          <p:cTn id="65" fill="hold">
                            <p:stCondLst>
                              <p:cond delay="1300"/>
                            </p:stCondLst>
                            <p:childTnLst>
                              <p:par>
                                <p:cTn id="66" presetID="2" presetClass="entr" presetSubtype="9" fill="hold" grpId="0" nodeType="afterEffect">
                                  <p:stCondLst>
                                    <p:cond delay="0"/>
                                  </p:stCondLst>
                                  <p:iterate type="lt">
                                    <p:tmPct val="15000"/>
                                  </p:iterate>
                                  <p:childTnLst>
                                    <p:set>
                                      <p:cBhvr>
                                        <p:cTn id="67" dur="1" fill="hold">
                                          <p:stCondLst>
                                            <p:cond delay="0"/>
                                          </p:stCondLst>
                                        </p:cTn>
                                        <p:tgtEl>
                                          <p:spTgt spid="50"/>
                                        </p:tgtEl>
                                        <p:attrNameLst>
                                          <p:attrName>style.visibility</p:attrName>
                                        </p:attrNameLst>
                                      </p:cBhvr>
                                      <p:to>
                                        <p:strVal val="visible"/>
                                      </p:to>
                                    </p:set>
                                    <p:anim calcmode="lin" valueType="num">
                                      <p:cBhvr additive="base">
                                        <p:cTn id="68" dur="500" fill="hold"/>
                                        <p:tgtEl>
                                          <p:spTgt spid="50"/>
                                        </p:tgtEl>
                                        <p:attrNameLst>
                                          <p:attrName>ppt_x</p:attrName>
                                        </p:attrNameLst>
                                      </p:cBhvr>
                                      <p:tavLst>
                                        <p:tav tm="0">
                                          <p:val>
                                            <p:strVal val="0-#ppt_w/2"/>
                                          </p:val>
                                        </p:tav>
                                        <p:tav tm="100000">
                                          <p:val>
                                            <p:strVal val="#ppt_x"/>
                                          </p:val>
                                        </p:tav>
                                      </p:tavLst>
                                    </p:anim>
                                    <p:anim calcmode="lin" valueType="num">
                                      <p:cBhvr additive="base">
                                        <p:cTn id="69" dur="500" fill="hold"/>
                                        <p:tgtEl>
                                          <p:spTgt spid="50"/>
                                        </p:tgtEl>
                                        <p:attrNameLst>
                                          <p:attrName>ppt_y</p:attrName>
                                        </p:attrNameLst>
                                      </p:cBhvr>
                                      <p:tavLst>
                                        <p:tav tm="0">
                                          <p:val>
                                            <p:strVal val="0-#ppt_h/2"/>
                                          </p:val>
                                        </p:tav>
                                        <p:tav tm="100000">
                                          <p:val>
                                            <p:strVal val="#ppt_y"/>
                                          </p:val>
                                        </p:tav>
                                      </p:tavLst>
                                    </p:anim>
                                  </p:childTnLst>
                                </p:cTn>
                              </p:par>
                              <p:par>
                                <p:cTn id="70" presetID="42" presetClass="path" presetSubtype="0" accel="50000" decel="50000" fill="hold" nodeType="withEffect">
                                  <p:stCondLst>
                                    <p:cond delay="0"/>
                                  </p:stCondLst>
                                  <p:childTnLst>
                                    <p:animMotion origin="layout" path="M 1.16511 -0.74143 L -3.61111E-6 4.43312E-6 " pathEditMode="relative" rAng="0" ptsTypes="AA">
                                      <p:cBhvr>
                                        <p:cTn id="71" dur="2000" fill="hold"/>
                                        <p:tgtEl>
                                          <p:spTgt spid="55"/>
                                        </p:tgtEl>
                                        <p:attrNameLst>
                                          <p:attrName>ppt_x</p:attrName>
                                          <p:attrName>ppt_y</p:attrName>
                                        </p:attrNameLst>
                                      </p:cBhvr>
                                      <p:rCtr x="-58264" y="3707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9" grpId="0" animBg="1"/>
      <p:bldP spid="23" grpId="0" animBg="1"/>
      <p:bldP spid="27" grpId="0" animBg="1"/>
      <p:bldP spid="28" grpId="0" animBg="1"/>
      <p:bldP spid="50" grpId="0"/>
      <p:bldP spid="57" grpId="0"/>
      <p:bldP spid="57" grpId="1"/>
      <p:bldP spid="59" grpId="0" animBg="1"/>
      <p:bldP spid="60" grpId="0" animBg="1"/>
      <p:bldP spid="70" grpId="0" animBg="1"/>
      <p:bldP spid="74" grpId="0" animBg="1"/>
      <p:bldP spid="78" grpId="0" animBg="1"/>
      <p:bldP spid="7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会员管理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578510" y="2590800"/>
            <a:ext cx="2069349" cy="338554"/>
          </a:xfrm>
          <a:prstGeom prst="rect">
            <a:avLst/>
          </a:prstGeom>
          <a:noFill/>
        </p:spPr>
        <p:txBody>
          <a:bodyPr wrap="none" rtlCol="0">
            <a:spAutoFit/>
          </a:bodyPr>
          <a:lstStyle/>
          <a:p>
            <a:r>
              <a:rPr lang="en-US" altLang="zh-CN" sz="1600" dirty="0" smtClean="0"/>
              <a:t>Member </a:t>
            </a:r>
            <a:r>
              <a:rPr lang="en-US" altLang="zh-CN" sz="1600" dirty="0"/>
              <a:t>M</a:t>
            </a:r>
            <a:r>
              <a:rPr lang="en-US" altLang="zh-CN" sz="1600" dirty="0" smtClean="0"/>
              <a:t>anagement</a:t>
            </a:r>
            <a:endParaRPr lang="en-US" altLang="zh-CN" sz="1600" dirty="0"/>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3</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1246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会员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257" y="745067"/>
            <a:ext cx="8113486" cy="40129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4861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会员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69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会员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69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913022"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商品管理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539746" y="2590800"/>
            <a:ext cx="2316211" cy="338554"/>
          </a:xfrm>
          <a:prstGeom prst="rect">
            <a:avLst/>
          </a:prstGeom>
          <a:noFill/>
        </p:spPr>
        <p:txBody>
          <a:bodyPr wrap="none" rtlCol="0">
            <a:spAutoFit/>
          </a:bodyPr>
          <a:lstStyle/>
          <a:p>
            <a:r>
              <a:rPr lang="en-US" altLang="zh-CN" sz="1600" dirty="0">
                <a:solidFill>
                  <a:srgbClr val="163A5A"/>
                </a:solidFill>
                <a:ea typeface="微软雅黑" panose="020B0503020204020204" pitchFamily="34" charset="-122"/>
              </a:rPr>
              <a:t>Commodity </a:t>
            </a:r>
            <a:r>
              <a:rPr lang="en-US" altLang="zh-CN" sz="1600" dirty="0" smtClean="0">
                <a:solidFill>
                  <a:srgbClr val="163A5A"/>
                </a:solidFill>
                <a:ea typeface="微软雅黑" panose="020B0503020204020204" pitchFamily="34" charset="-122"/>
              </a:rPr>
              <a:t>Management</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4</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1246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商品</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61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商品</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3781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商品</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3781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订单管理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701749" y="2615269"/>
            <a:ext cx="1822871" cy="338554"/>
          </a:xfrm>
          <a:prstGeom prst="rect">
            <a:avLst/>
          </a:prstGeom>
          <a:noFill/>
        </p:spPr>
        <p:txBody>
          <a:bodyPr wrap="none" rtlCol="0">
            <a:spAutoFit/>
          </a:bodyPr>
          <a:lstStyle/>
          <a:p>
            <a:r>
              <a:rPr lang="en-US" altLang="zh-CN" sz="1600" dirty="0" smtClean="0"/>
              <a:t>Order </a:t>
            </a:r>
            <a:r>
              <a:rPr lang="en-US" altLang="zh-CN" sz="1600" dirty="0"/>
              <a:t>management</a:t>
            </a: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5</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1246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订单</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61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106952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主目录</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4" name="直接连接符 13"/>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hidden="1"/>
          <p:cNvSpPr txBox="1"/>
          <p:nvPr/>
        </p:nvSpPr>
        <p:spPr>
          <a:xfrm>
            <a:off x="786349" y="950663"/>
            <a:ext cx="7571303" cy="646331"/>
          </a:xfrm>
          <a:prstGeom prst="rect">
            <a:avLst/>
          </a:prstGeom>
          <a:noFill/>
        </p:spPr>
        <p:txBody>
          <a:bodyPr wrap="none" rtlCol="0">
            <a:spAutoFit/>
          </a:bodyPr>
          <a:lstStyle/>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发现问题</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是解决问题的先决条件，但仅仅满足有提出问题是不够的，提出问题的目的是为了有效</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解决问题</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人</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生就</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是解决一系列问题的过程。个体克服生活、学习、实践中新的矛盾时的复杂心理活动</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，其中</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主要是思维</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活</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动</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。教育心理学着重研究学生学习知识、应用知识中的问题解决。</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12" name="矩形 11"/>
          <p:cNvSpPr/>
          <p:nvPr/>
        </p:nvSpPr>
        <p:spPr>
          <a:xfrm>
            <a:off x="3665217" y="3625855"/>
            <a:ext cx="908364" cy="646331"/>
          </a:xfrm>
          <a:prstGeom prst="rect">
            <a:avLst/>
          </a:prstGeom>
        </p:spPr>
        <p:txBody>
          <a:bodyPr wrap="square">
            <a:spAutoFit/>
          </a:bodyPr>
          <a:lstStyle/>
          <a:p>
            <a:pPr algn="ctr"/>
            <a:r>
              <a:rPr lang="zh-CN" altLang="en-US" dirty="0" smtClean="0">
                <a:ea typeface="微软雅黑" panose="020B0503020204020204" pitchFamily="34" charset="-122"/>
              </a:rPr>
              <a:t>商 品 管 理</a:t>
            </a:r>
            <a:endParaRPr lang="zh-CN" altLang="en-US" dirty="0">
              <a:ea typeface="微软雅黑" panose="020B0503020204020204" pitchFamily="34" charset="-122"/>
            </a:endParaRPr>
          </a:p>
        </p:txBody>
      </p:sp>
      <p:sp>
        <p:nvSpPr>
          <p:cNvPr id="66" name="矩形 65"/>
          <p:cNvSpPr/>
          <p:nvPr/>
        </p:nvSpPr>
        <p:spPr>
          <a:xfrm>
            <a:off x="7782295" y="3764355"/>
            <a:ext cx="908364" cy="369332"/>
          </a:xfrm>
          <a:prstGeom prst="rect">
            <a:avLst/>
          </a:prstGeom>
        </p:spPr>
        <p:txBody>
          <a:bodyPr wrap="square">
            <a:spAutoFit/>
          </a:bodyPr>
          <a:lstStyle/>
          <a:p>
            <a:pPr algn="ctr"/>
            <a:r>
              <a:rPr lang="zh-CN" altLang="en-US" dirty="0">
                <a:ea typeface="微软雅黑" panose="020B0503020204020204" pitchFamily="34" charset="-122"/>
              </a:rPr>
              <a:t>附加</a:t>
            </a:r>
            <a:endParaRPr lang="zh-CN" altLang="en-US" dirty="0">
              <a:ea typeface="微软雅黑" panose="020B0503020204020204" pitchFamily="34" charset="-122"/>
            </a:endParaRPr>
          </a:p>
        </p:txBody>
      </p:sp>
      <p:sp>
        <p:nvSpPr>
          <p:cNvPr id="67" name="矩形 66"/>
          <p:cNvSpPr/>
          <p:nvPr/>
        </p:nvSpPr>
        <p:spPr>
          <a:xfrm>
            <a:off x="574210" y="1770276"/>
            <a:ext cx="805396" cy="646331"/>
          </a:xfrm>
          <a:prstGeom prst="rect">
            <a:avLst/>
          </a:prstGeom>
        </p:spPr>
        <p:txBody>
          <a:bodyPr wrap="square">
            <a:spAutoFit/>
          </a:bodyPr>
          <a:lstStyle/>
          <a:p>
            <a:r>
              <a:rPr lang="zh-CN" altLang="en-US" spc="300" dirty="0" smtClean="0">
                <a:latin typeface="微软雅黑" pitchFamily="34" charset="-122"/>
                <a:ea typeface="微软雅黑" pitchFamily="34" charset="-122"/>
              </a:rPr>
              <a:t>项目简介</a:t>
            </a:r>
            <a:endParaRPr lang="zh-CN" altLang="en-US" spc="300" dirty="0">
              <a:latin typeface="微软雅黑" pitchFamily="34" charset="-122"/>
              <a:ea typeface="微软雅黑" pitchFamily="34" charset="-122"/>
            </a:endParaRPr>
          </a:p>
        </p:txBody>
      </p:sp>
      <p:sp>
        <p:nvSpPr>
          <p:cNvPr id="68" name="矩形 67"/>
          <p:cNvSpPr/>
          <p:nvPr/>
        </p:nvSpPr>
        <p:spPr>
          <a:xfrm>
            <a:off x="4660763" y="1771020"/>
            <a:ext cx="908364" cy="646331"/>
          </a:xfrm>
          <a:prstGeom prst="rect">
            <a:avLst/>
          </a:prstGeom>
        </p:spPr>
        <p:txBody>
          <a:bodyPr wrap="square">
            <a:spAutoFit/>
          </a:bodyPr>
          <a:lstStyle/>
          <a:p>
            <a:pPr algn="ctr"/>
            <a:r>
              <a:rPr lang="zh-CN" altLang="en-US" dirty="0" smtClean="0">
                <a:solidFill>
                  <a:srgbClr val="163A5A"/>
                </a:solidFill>
                <a:ea typeface="微软雅黑" panose="020B0503020204020204" pitchFamily="34" charset="-122"/>
              </a:rPr>
              <a:t>订 单 管 理</a:t>
            </a:r>
            <a:endParaRPr lang="zh-CN" altLang="en-US" dirty="0">
              <a:solidFill>
                <a:srgbClr val="163A5A"/>
              </a:solidFill>
              <a:ea typeface="微软雅黑" panose="020B0503020204020204" pitchFamily="34" charset="-122"/>
            </a:endParaRPr>
          </a:p>
        </p:txBody>
      </p:sp>
      <p:sp>
        <p:nvSpPr>
          <p:cNvPr id="69" name="矩形 68"/>
          <p:cNvSpPr/>
          <p:nvPr/>
        </p:nvSpPr>
        <p:spPr>
          <a:xfrm>
            <a:off x="2560427" y="1770275"/>
            <a:ext cx="908364" cy="646331"/>
          </a:xfrm>
          <a:prstGeom prst="rect">
            <a:avLst/>
          </a:prstGeom>
        </p:spPr>
        <p:txBody>
          <a:bodyPr wrap="square">
            <a:spAutoFit/>
          </a:bodyPr>
          <a:lstStyle/>
          <a:p>
            <a:pPr algn="ctr"/>
            <a:r>
              <a:rPr lang="zh-CN" altLang="en-US" dirty="0" smtClean="0">
                <a:solidFill>
                  <a:srgbClr val="163A5A"/>
                </a:solidFill>
                <a:ea typeface="微软雅黑" panose="020B0503020204020204" pitchFamily="34" charset="-122"/>
              </a:rPr>
              <a:t>会 员 管 理</a:t>
            </a:r>
            <a:endParaRPr lang="zh-CN" altLang="en-US" dirty="0">
              <a:solidFill>
                <a:srgbClr val="163A5A"/>
              </a:solidFill>
              <a:ea typeface="微软雅黑" panose="020B0503020204020204" pitchFamily="34" charset="-122"/>
            </a:endParaRPr>
          </a:p>
        </p:txBody>
      </p:sp>
      <p:sp>
        <p:nvSpPr>
          <p:cNvPr id="70" name="矩形 69"/>
          <p:cNvSpPr/>
          <p:nvPr/>
        </p:nvSpPr>
        <p:spPr>
          <a:xfrm>
            <a:off x="1647185" y="3625855"/>
            <a:ext cx="763876" cy="646331"/>
          </a:xfrm>
          <a:prstGeom prst="rect">
            <a:avLst/>
          </a:prstGeom>
        </p:spPr>
        <p:txBody>
          <a:bodyPr wrap="square">
            <a:spAutoFit/>
          </a:bodyPr>
          <a:lstStyle/>
          <a:p>
            <a:r>
              <a:rPr lang="zh-CN" altLang="en-US" spc="300" dirty="0" smtClean="0">
                <a:latin typeface="微软雅黑" pitchFamily="34" charset="-122"/>
                <a:ea typeface="微软雅黑" pitchFamily="34" charset="-122"/>
              </a:rPr>
              <a:t>人事管理</a:t>
            </a:r>
            <a:endParaRPr lang="zh-CN" altLang="en-US" spc="300" dirty="0">
              <a:latin typeface="微软雅黑" pitchFamily="34" charset="-122"/>
              <a:ea typeface="微软雅黑" pitchFamily="34" charset="-122"/>
            </a:endParaRPr>
          </a:p>
        </p:txBody>
      </p:sp>
      <p:sp>
        <p:nvSpPr>
          <p:cNvPr id="71" name="矩形 70"/>
          <p:cNvSpPr/>
          <p:nvPr/>
        </p:nvSpPr>
        <p:spPr>
          <a:xfrm>
            <a:off x="6751479" y="1770273"/>
            <a:ext cx="908364" cy="646331"/>
          </a:xfrm>
          <a:prstGeom prst="rect">
            <a:avLst/>
          </a:prstGeom>
        </p:spPr>
        <p:txBody>
          <a:bodyPr wrap="square">
            <a:spAutoFit/>
          </a:bodyPr>
          <a:lstStyle/>
          <a:p>
            <a:pPr algn="ctr"/>
            <a:r>
              <a:rPr lang="zh-CN" altLang="en-US" dirty="0" smtClean="0">
                <a:solidFill>
                  <a:srgbClr val="163A5A"/>
                </a:solidFill>
                <a:ea typeface="微软雅黑" panose="020B0503020204020204" pitchFamily="34" charset="-122"/>
              </a:rPr>
              <a:t>成 </a:t>
            </a:r>
            <a:r>
              <a:rPr lang="zh-CN" altLang="en-US" dirty="0" smtClean="0">
                <a:solidFill>
                  <a:srgbClr val="163A5A"/>
                </a:solidFill>
                <a:ea typeface="微软雅黑" panose="020B0503020204020204" pitchFamily="34" charset="-122"/>
              </a:rPr>
              <a:t>本 </a:t>
            </a:r>
            <a:r>
              <a:rPr lang="zh-CN" altLang="en-US" dirty="0" smtClean="0">
                <a:solidFill>
                  <a:srgbClr val="163A5A"/>
                </a:solidFill>
                <a:ea typeface="微软雅黑" panose="020B0503020204020204" pitchFamily="34" charset="-122"/>
              </a:rPr>
              <a:t>管 理</a:t>
            </a:r>
            <a:endParaRPr lang="zh-CN" altLang="en-US" dirty="0">
              <a:solidFill>
                <a:srgbClr val="163A5A"/>
              </a:solidFill>
              <a:ea typeface="微软雅黑" panose="020B0503020204020204" pitchFamily="34" charset="-122"/>
            </a:endParaRPr>
          </a:p>
        </p:txBody>
      </p:sp>
      <p:grpSp>
        <p:nvGrpSpPr>
          <p:cNvPr id="55" name="组合 54"/>
          <p:cNvGrpSpPr/>
          <p:nvPr/>
        </p:nvGrpSpPr>
        <p:grpSpPr>
          <a:xfrm>
            <a:off x="814999" y="3019059"/>
            <a:ext cx="7719401" cy="0"/>
            <a:chOff x="814999" y="3019059"/>
            <a:chExt cx="7719401" cy="0"/>
          </a:xfrm>
        </p:grpSpPr>
        <p:cxnSp>
          <p:nvCxnSpPr>
            <p:cNvPr id="56" name="直接连接符 55"/>
            <p:cNvCxnSpPr/>
            <p:nvPr/>
          </p:nvCxnSpPr>
          <p:spPr>
            <a:xfrm>
              <a:off x="814999" y="3019059"/>
              <a:ext cx="3062193" cy="0"/>
            </a:xfrm>
            <a:prstGeom prst="line">
              <a:avLst/>
            </a:prstGeom>
            <a:ln w="76200">
              <a:solidFill>
                <a:srgbClr val="163A5A"/>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3784843" y="3019059"/>
              <a:ext cx="4749557" cy="0"/>
            </a:xfrm>
            <a:prstGeom prst="line">
              <a:avLst/>
            </a:prstGeom>
            <a:ln w="76200">
              <a:solidFill>
                <a:srgbClr val="163A5A"/>
              </a:solidFill>
            </a:ln>
          </p:spPr>
          <p:style>
            <a:lnRef idx="1">
              <a:schemeClr val="accent1"/>
            </a:lnRef>
            <a:fillRef idx="0">
              <a:schemeClr val="accent1"/>
            </a:fillRef>
            <a:effectRef idx="0">
              <a:schemeClr val="accent1"/>
            </a:effectRef>
            <a:fontRef idx="minor">
              <a:schemeClr val="tx1"/>
            </a:fontRef>
          </p:style>
        </p:cxnSp>
      </p:grpSp>
      <p:sp>
        <p:nvSpPr>
          <p:cNvPr id="73" name="椭圆 34"/>
          <p:cNvSpPr/>
          <p:nvPr/>
        </p:nvSpPr>
        <p:spPr>
          <a:xfrm>
            <a:off x="689744" y="2578761"/>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74" name="TextBox 73"/>
          <p:cNvSpPr txBox="1"/>
          <p:nvPr/>
        </p:nvSpPr>
        <p:spPr>
          <a:xfrm>
            <a:off x="781983" y="2879100"/>
            <a:ext cx="389850" cy="338554"/>
          </a:xfrm>
          <a:prstGeom prst="rect">
            <a:avLst/>
          </a:prstGeom>
          <a:noFill/>
        </p:spPr>
        <p:txBody>
          <a:bodyPr wrap="none" rtlCol="0">
            <a:spAutoFit/>
          </a:bodyPr>
          <a:lstStyle/>
          <a:p>
            <a:r>
              <a:rPr lang="zh-CN" altLang="en-US" sz="1600" dirty="0" smtClean="0">
                <a:solidFill>
                  <a:schemeClr val="bg1"/>
                </a:solidFill>
                <a:ea typeface="微软雅黑" panose="020B0503020204020204" pitchFamily="34" charset="-122"/>
              </a:rPr>
              <a:t>一</a:t>
            </a:r>
            <a:endParaRPr lang="zh-CN" altLang="en-US" sz="1600" dirty="0">
              <a:solidFill>
                <a:schemeClr val="bg1"/>
              </a:solidFill>
              <a:ea typeface="微软雅黑" panose="020B0503020204020204" pitchFamily="34" charset="-122"/>
            </a:endParaRPr>
          </a:p>
        </p:txBody>
      </p:sp>
      <p:sp>
        <p:nvSpPr>
          <p:cNvPr id="75" name="椭圆 34"/>
          <p:cNvSpPr/>
          <p:nvPr/>
        </p:nvSpPr>
        <p:spPr>
          <a:xfrm>
            <a:off x="2727445" y="2560543"/>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1" name="椭圆 34"/>
          <p:cNvSpPr/>
          <p:nvPr/>
        </p:nvSpPr>
        <p:spPr>
          <a:xfrm>
            <a:off x="4827781" y="2618451"/>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2" name="椭圆 34"/>
          <p:cNvSpPr/>
          <p:nvPr/>
        </p:nvSpPr>
        <p:spPr>
          <a:xfrm>
            <a:off x="6918497" y="2662507"/>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83" name="组合 82"/>
          <p:cNvGrpSpPr/>
          <p:nvPr/>
        </p:nvGrpSpPr>
        <p:grpSpPr>
          <a:xfrm rot="10800000">
            <a:off x="3802426" y="2737005"/>
            <a:ext cx="633946" cy="823643"/>
            <a:chOff x="4020870" y="2194485"/>
            <a:chExt cx="1102258" cy="1432090"/>
          </a:xfrm>
          <a:effectLst>
            <a:outerShdw blurRad="444500" dist="254000" dir="8100000" algn="tr" rotWithShape="0">
              <a:prstClr val="black">
                <a:alpha val="50000"/>
              </a:prstClr>
            </a:outerShdw>
          </a:effectLst>
        </p:grpSpPr>
        <p:sp>
          <p:nvSpPr>
            <p:cNvPr id="84"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5"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86" name="组合 85"/>
          <p:cNvGrpSpPr/>
          <p:nvPr/>
        </p:nvGrpSpPr>
        <p:grpSpPr>
          <a:xfrm rot="10800000">
            <a:off x="5842648" y="2760028"/>
            <a:ext cx="633946" cy="823643"/>
            <a:chOff x="4020870" y="2194485"/>
            <a:chExt cx="1102258" cy="1432090"/>
          </a:xfrm>
          <a:effectLst>
            <a:outerShdw blurRad="444500" dist="254000" dir="8100000" algn="tr" rotWithShape="0">
              <a:prstClr val="black">
                <a:alpha val="50000"/>
              </a:prstClr>
            </a:outerShdw>
          </a:effectLst>
        </p:grpSpPr>
        <p:sp>
          <p:nvSpPr>
            <p:cNvPr id="87"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8"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89" name="组合 88"/>
          <p:cNvGrpSpPr/>
          <p:nvPr/>
        </p:nvGrpSpPr>
        <p:grpSpPr>
          <a:xfrm rot="10800000">
            <a:off x="7919504" y="2727406"/>
            <a:ext cx="633946" cy="823643"/>
            <a:chOff x="4020870" y="2194485"/>
            <a:chExt cx="1102258" cy="1432090"/>
          </a:xfrm>
          <a:effectLst>
            <a:outerShdw blurRad="444500" dist="254000" dir="8100000" algn="tr" rotWithShape="0">
              <a:prstClr val="black">
                <a:alpha val="50000"/>
              </a:prstClr>
            </a:outerShdw>
          </a:effectLst>
        </p:grpSpPr>
        <p:sp>
          <p:nvSpPr>
            <p:cNvPr id="90"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91"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92" name="TextBox 91"/>
          <p:cNvSpPr txBox="1"/>
          <p:nvPr/>
        </p:nvSpPr>
        <p:spPr>
          <a:xfrm>
            <a:off x="2806860" y="2834393"/>
            <a:ext cx="415498" cy="369332"/>
          </a:xfrm>
          <a:prstGeom prst="rect">
            <a:avLst/>
          </a:prstGeom>
          <a:noFill/>
        </p:spPr>
        <p:txBody>
          <a:bodyPr wrap="none" rtlCol="0">
            <a:spAutoFit/>
          </a:bodyPr>
          <a:lstStyle/>
          <a:p>
            <a:r>
              <a:rPr lang="zh-CN" altLang="en-US" dirty="0">
                <a:solidFill>
                  <a:schemeClr val="bg1"/>
                </a:solidFill>
                <a:ea typeface="微软雅黑" panose="020B0503020204020204" pitchFamily="34" charset="-122"/>
              </a:rPr>
              <a:t>三</a:t>
            </a:r>
            <a:endParaRPr lang="zh-CN" altLang="en-US" dirty="0">
              <a:solidFill>
                <a:schemeClr val="bg1"/>
              </a:solidFill>
              <a:ea typeface="微软雅黑" panose="020B0503020204020204" pitchFamily="34" charset="-122"/>
            </a:endParaRPr>
          </a:p>
        </p:txBody>
      </p:sp>
      <p:sp>
        <p:nvSpPr>
          <p:cNvPr id="93" name="TextBox 92"/>
          <p:cNvSpPr txBox="1"/>
          <p:nvPr/>
        </p:nvSpPr>
        <p:spPr>
          <a:xfrm>
            <a:off x="3911650" y="2834393"/>
            <a:ext cx="415498" cy="369332"/>
          </a:xfrm>
          <a:prstGeom prst="rect">
            <a:avLst/>
          </a:prstGeom>
          <a:noFill/>
        </p:spPr>
        <p:txBody>
          <a:bodyPr wrap="none" rtlCol="0">
            <a:spAutoFit/>
          </a:bodyPr>
          <a:lstStyle/>
          <a:p>
            <a:r>
              <a:rPr lang="zh-CN" altLang="en-US" dirty="0">
                <a:solidFill>
                  <a:srgbClr val="163A5A"/>
                </a:solidFill>
                <a:ea typeface="微软雅黑" panose="020B0503020204020204" pitchFamily="34" charset="-122"/>
              </a:rPr>
              <a:t>四</a:t>
            </a:r>
            <a:endParaRPr lang="zh-CN" altLang="en-US" dirty="0">
              <a:solidFill>
                <a:srgbClr val="163A5A"/>
              </a:solidFill>
              <a:ea typeface="微软雅黑" panose="020B0503020204020204" pitchFamily="34" charset="-122"/>
            </a:endParaRPr>
          </a:p>
        </p:txBody>
      </p:sp>
      <p:sp>
        <p:nvSpPr>
          <p:cNvPr id="95" name="TextBox 94"/>
          <p:cNvSpPr txBox="1"/>
          <p:nvPr/>
        </p:nvSpPr>
        <p:spPr>
          <a:xfrm>
            <a:off x="4907196" y="2863315"/>
            <a:ext cx="415498" cy="369332"/>
          </a:xfrm>
          <a:prstGeom prst="rect">
            <a:avLst/>
          </a:prstGeom>
          <a:noFill/>
        </p:spPr>
        <p:txBody>
          <a:bodyPr wrap="none" rtlCol="0">
            <a:spAutoFit/>
          </a:bodyPr>
          <a:lstStyle/>
          <a:p>
            <a:r>
              <a:rPr lang="zh-CN" altLang="en-US" dirty="0">
                <a:solidFill>
                  <a:schemeClr val="bg1"/>
                </a:solidFill>
                <a:ea typeface="微软雅黑" panose="020B0503020204020204" pitchFamily="34" charset="-122"/>
              </a:rPr>
              <a:t>五</a:t>
            </a:r>
            <a:endParaRPr lang="zh-CN" altLang="en-US" dirty="0">
              <a:solidFill>
                <a:schemeClr val="bg1"/>
              </a:solidFill>
              <a:ea typeface="微软雅黑" panose="020B0503020204020204" pitchFamily="34" charset="-122"/>
            </a:endParaRPr>
          </a:p>
        </p:txBody>
      </p:sp>
      <p:sp>
        <p:nvSpPr>
          <p:cNvPr id="96" name="TextBox 95"/>
          <p:cNvSpPr txBox="1"/>
          <p:nvPr/>
        </p:nvSpPr>
        <p:spPr>
          <a:xfrm>
            <a:off x="5951872" y="2889148"/>
            <a:ext cx="415498" cy="369332"/>
          </a:xfrm>
          <a:prstGeom prst="rect">
            <a:avLst/>
          </a:prstGeom>
          <a:noFill/>
        </p:spPr>
        <p:txBody>
          <a:bodyPr wrap="none" rtlCol="0">
            <a:spAutoFit/>
          </a:bodyPr>
          <a:lstStyle/>
          <a:p>
            <a:r>
              <a:rPr lang="zh-CN" altLang="en-US" dirty="0">
                <a:solidFill>
                  <a:srgbClr val="163A5A"/>
                </a:solidFill>
                <a:ea typeface="微软雅黑" panose="020B0503020204020204" pitchFamily="34" charset="-122"/>
              </a:rPr>
              <a:t>六</a:t>
            </a:r>
            <a:endParaRPr lang="zh-CN" altLang="en-US" dirty="0">
              <a:solidFill>
                <a:srgbClr val="163A5A"/>
              </a:solidFill>
              <a:ea typeface="微软雅黑" panose="020B0503020204020204" pitchFamily="34" charset="-122"/>
            </a:endParaRPr>
          </a:p>
        </p:txBody>
      </p:sp>
      <p:sp>
        <p:nvSpPr>
          <p:cNvPr id="97" name="TextBox 96"/>
          <p:cNvSpPr txBox="1"/>
          <p:nvPr/>
        </p:nvSpPr>
        <p:spPr>
          <a:xfrm>
            <a:off x="6997912" y="2908639"/>
            <a:ext cx="415498" cy="369332"/>
          </a:xfrm>
          <a:prstGeom prst="rect">
            <a:avLst/>
          </a:prstGeom>
          <a:noFill/>
        </p:spPr>
        <p:txBody>
          <a:bodyPr wrap="none" rtlCol="0">
            <a:spAutoFit/>
          </a:bodyPr>
          <a:lstStyle/>
          <a:p>
            <a:r>
              <a:rPr lang="zh-CN" altLang="en-US" dirty="0" smtClean="0">
                <a:solidFill>
                  <a:schemeClr val="bg1"/>
                </a:solidFill>
                <a:ea typeface="微软雅黑" panose="020B0503020204020204" pitchFamily="34" charset="-122"/>
              </a:rPr>
              <a:t>七</a:t>
            </a:r>
            <a:endParaRPr lang="zh-CN" altLang="en-US" dirty="0">
              <a:solidFill>
                <a:schemeClr val="bg1"/>
              </a:solidFill>
              <a:ea typeface="微软雅黑" panose="020B0503020204020204" pitchFamily="34" charset="-122"/>
            </a:endParaRPr>
          </a:p>
        </p:txBody>
      </p:sp>
      <p:sp>
        <p:nvSpPr>
          <p:cNvPr id="98" name="TextBox 97"/>
          <p:cNvSpPr txBox="1"/>
          <p:nvPr/>
        </p:nvSpPr>
        <p:spPr>
          <a:xfrm>
            <a:off x="8028728" y="2863711"/>
            <a:ext cx="415498" cy="369332"/>
          </a:xfrm>
          <a:prstGeom prst="rect">
            <a:avLst/>
          </a:prstGeom>
          <a:noFill/>
        </p:spPr>
        <p:txBody>
          <a:bodyPr wrap="none" rtlCol="0">
            <a:spAutoFit/>
          </a:bodyPr>
          <a:lstStyle/>
          <a:p>
            <a:r>
              <a:rPr lang="zh-CN" altLang="en-US" dirty="0">
                <a:solidFill>
                  <a:srgbClr val="163A5A"/>
                </a:solidFill>
                <a:ea typeface="微软雅黑" panose="020B0503020204020204" pitchFamily="34" charset="-122"/>
              </a:rPr>
              <a:t>八</a:t>
            </a:r>
            <a:endParaRPr lang="zh-CN" altLang="en-US" dirty="0">
              <a:solidFill>
                <a:srgbClr val="163A5A"/>
              </a:solidFill>
              <a:ea typeface="微软雅黑" panose="020B0503020204020204" pitchFamily="34" charset="-122"/>
            </a:endParaRPr>
          </a:p>
        </p:txBody>
      </p:sp>
      <p:grpSp>
        <p:nvGrpSpPr>
          <p:cNvPr id="99" name="组合 98"/>
          <p:cNvGrpSpPr/>
          <p:nvPr/>
        </p:nvGrpSpPr>
        <p:grpSpPr>
          <a:xfrm rot="10800000">
            <a:off x="1712150" y="2691082"/>
            <a:ext cx="633946" cy="823643"/>
            <a:chOff x="4020870" y="2194485"/>
            <a:chExt cx="1102258" cy="1432090"/>
          </a:xfrm>
          <a:effectLst>
            <a:outerShdw blurRad="444500" dist="254000" dir="8100000" algn="tr" rotWithShape="0">
              <a:prstClr val="black">
                <a:alpha val="50000"/>
              </a:prstClr>
            </a:outerShdw>
          </a:effectLst>
        </p:grpSpPr>
        <p:sp>
          <p:nvSpPr>
            <p:cNvPr id="100"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01"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02" name="TextBox 101"/>
          <p:cNvSpPr txBox="1"/>
          <p:nvPr/>
        </p:nvSpPr>
        <p:spPr>
          <a:xfrm>
            <a:off x="1821374" y="2834393"/>
            <a:ext cx="415498" cy="369332"/>
          </a:xfrm>
          <a:prstGeom prst="rect">
            <a:avLst/>
          </a:prstGeom>
          <a:noFill/>
        </p:spPr>
        <p:txBody>
          <a:bodyPr wrap="none" rtlCol="0">
            <a:spAutoFit/>
          </a:bodyPr>
          <a:lstStyle/>
          <a:p>
            <a:r>
              <a:rPr lang="zh-CN" altLang="en-US" dirty="0" smtClean="0">
                <a:solidFill>
                  <a:srgbClr val="163A5A"/>
                </a:solidFill>
                <a:ea typeface="微软雅黑" panose="020B0503020204020204" pitchFamily="34" charset="-122"/>
              </a:rPr>
              <a:t>二</a:t>
            </a:r>
            <a:endParaRPr lang="zh-CN" altLang="en-US" dirty="0">
              <a:solidFill>
                <a:srgbClr val="163A5A"/>
              </a:solidFill>
              <a:ea typeface="微软雅黑" panose="020B0503020204020204" pitchFamily="34" charset="-122"/>
            </a:endParaRPr>
          </a:p>
        </p:txBody>
      </p:sp>
      <p:sp>
        <p:nvSpPr>
          <p:cNvPr id="104" name="矩形 103"/>
          <p:cNvSpPr/>
          <p:nvPr/>
        </p:nvSpPr>
        <p:spPr>
          <a:xfrm>
            <a:off x="5705439" y="3625855"/>
            <a:ext cx="908364" cy="646331"/>
          </a:xfrm>
          <a:prstGeom prst="rect">
            <a:avLst/>
          </a:prstGeom>
        </p:spPr>
        <p:txBody>
          <a:bodyPr wrap="square">
            <a:spAutoFit/>
          </a:bodyPr>
          <a:lstStyle/>
          <a:p>
            <a:pPr algn="ctr"/>
            <a:r>
              <a:rPr lang="zh-CN" altLang="en-US" dirty="0" smtClean="0">
                <a:ea typeface="微软雅黑" panose="020B0503020204020204" pitchFamily="34" charset="-122"/>
              </a:rPr>
              <a:t>库 存 管 理</a:t>
            </a:r>
            <a:endParaRPr lang="zh-CN" altLang="en-US" dirty="0">
              <a:ea typeface="微软雅黑" panose="020B0503020204020204" pitchFamily="34" charset="-122"/>
            </a:endParaRPr>
          </a:p>
        </p:txBody>
      </p:sp>
    </p:spTree>
    <p:custDataLst>
      <p:tags r:id="rId1"/>
    </p:custDataLst>
    <p:extLst>
      <p:ext uri="{BB962C8B-B14F-4D97-AF65-F5344CB8AC3E}">
        <p14:creationId xmlns:p14="http://schemas.microsoft.com/office/powerpoint/2010/main" val="383129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1300"/>
                                </p:stCondLst>
                                <p:childTnLst>
                                  <p:par>
                                    <p:cTn id="22" presetID="18" presetClass="entr" presetSubtype="3" fill="hold" grpId="0"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strips(upRight)">
                                          <p:cBhvr>
                                            <p:cTn id="24" dur="500"/>
                                            <p:tgtEl>
                                              <p:spTgt spid="24"/>
                                            </p:tgtEl>
                                          </p:cBhvr>
                                        </p:animEffect>
                                      </p:childTnLst>
                                    </p:cTn>
                                  </p:par>
                                </p:childTnLst>
                              </p:cTn>
                            </p:par>
                            <p:par>
                              <p:cTn id="25" fill="hold">
                                <p:stCondLst>
                                  <p:cond delay="1800"/>
                                </p:stCondLst>
                                <p:childTnLst>
                                  <p:par>
                                    <p:cTn id="26" presetID="2" presetClass="entr" presetSubtype="4" fill="hold" grpId="0" nodeType="afterEffect">
                                      <p:stCondLst>
                                        <p:cond delay="0"/>
                                      </p:stCondLst>
                                      <p:childTnLst>
                                        <p:set>
                                          <p:cBhvr>
                                            <p:cTn id="27" dur="1" fill="hold">
                                              <p:stCondLst>
                                                <p:cond delay="0"/>
                                              </p:stCondLst>
                                            </p:cTn>
                                            <p:tgtEl>
                                              <p:spTgt spid="68"/>
                                            </p:tgtEl>
                                            <p:attrNameLst>
                                              <p:attrName>style.visibility</p:attrName>
                                            </p:attrNameLst>
                                          </p:cBhvr>
                                          <p:to>
                                            <p:strVal val="visible"/>
                                          </p:to>
                                        </p:set>
                                        <p:anim calcmode="lin" valueType="num">
                                          <p:cBhvr additive="base">
                                            <p:cTn id="28" dur="500" fill="hold"/>
                                            <p:tgtEl>
                                              <p:spTgt spid="68"/>
                                            </p:tgtEl>
                                            <p:attrNameLst>
                                              <p:attrName>ppt_x</p:attrName>
                                            </p:attrNameLst>
                                          </p:cBhvr>
                                          <p:tavLst>
                                            <p:tav tm="0">
                                              <p:val>
                                                <p:strVal val="#ppt_x"/>
                                              </p:val>
                                            </p:tav>
                                            <p:tav tm="100000">
                                              <p:val>
                                                <p:strVal val="#ppt_x"/>
                                              </p:val>
                                            </p:tav>
                                          </p:tavLst>
                                        </p:anim>
                                        <p:anim calcmode="lin" valueType="num">
                                          <p:cBhvr additive="base">
                                            <p:cTn id="29" dur="500" fill="hold"/>
                                            <p:tgtEl>
                                              <p:spTgt spid="6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67"/>
                                            </p:tgtEl>
                                            <p:attrNameLst>
                                              <p:attrName>style.visibility</p:attrName>
                                            </p:attrNameLst>
                                          </p:cBhvr>
                                          <p:to>
                                            <p:strVal val="visible"/>
                                          </p:to>
                                        </p:set>
                                        <p:anim calcmode="lin" valueType="num">
                                          <p:cBhvr additive="base">
                                            <p:cTn id="32" dur="500" fill="hold"/>
                                            <p:tgtEl>
                                              <p:spTgt spid="67"/>
                                            </p:tgtEl>
                                            <p:attrNameLst>
                                              <p:attrName>ppt_x</p:attrName>
                                            </p:attrNameLst>
                                          </p:cBhvr>
                                          <p:tavLst>
                                            <p:tav tm="0">
                                              <p:val>
                                                <p:strVal val="#ppt_x"/>
                                              </p:val>
                                            </p:tav>
                                            <p:tav tm="100000">
                                              <p:val>
                                                <p:strVal val="#ppt_x"/>
                                              </p:val>
                                            </p:tav>
                                          </p:tavLst>
                                        </p:anim>
                                        <p:anim calcmode="lin" valueType="num">
                                          <p:cBhvr additive="base">
                                            <p:cTn id="33" dur="500" fill="hold"/>
                                            <p:tgtEl>
                                              <p:spTgt spid="6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69"/>
                                            </p:tgtEl>
                                            <p:attrNameLst>
                                              <p:attrName>style.visibility</p:attrName>
                                            </p:attrNameLst>
                                          </p:cBhvr>
                                          <p:to>
                                            <p:strVal val="visible"/>
                                          </p:to>
                                        </p:set>
                                        <p:anim calcmode="lin" valueType="num">
                                          <p:cBhvr additive="base">
                                            <p:cTn id="36" dur="500" fill="hold"/>
                                            <p:tgtEl>
                                              <p:spTgt spid="69"/>
                                            </p:tgtEl>
                                            <p:attrNameLst>
                                              <p:attrName>ppt_x</p:attrName>
                                            </p:attrNameLst>
                                          </p:cBhvr>
                                          <p:tavLst>
                                            <p:tav tm="0">
                                              <p:val>
                                                <p:strVal val="#ppt_x"/>
                                              </p:val>
                                            </p:tav>
                                            <p:tav tm="100000">
                                              <p:val>
                                                <p:strVal val="#ppt_x"/>
                                              </p:val>
                                            </p:tav>
                                          </p:tavLst>
                                        </p:anim>
                                        <p:anim calcmode="lin" valueType="num">
                                          <p:cBhvr additive="base">
                                            <p:cTn id="37" dur="500" fill="hold"/>
                                            <p:tgtEl>
                                              <p:spTgt spid="6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71"/>
                                            </p:tgtEl>
                                            <p:attrNameLst>
                                              <p:attrName>style.visibility</p:attrName>
                                            </p:attrNameLst>
                                          </p:cBhvr>
                                          <p:to>
                                            <p:strVal val="visible"/>
                                          </p:to>
                                        </p:set>
                                        <p:anim calcmode="lin" valueType="num">
                                          <p:cBhvr additive="base">
                                            <p:cTn id="40" dur="500" fill="hold"/>
                                            <p:tgtEl>
                                              <p:spTgt spid="71"/>
                                            </p:tgtEl>
                                            <p:attrNameLst>
                                              <p:attrName>ppt_x</p:attrName>
                                            </p:attrNameLst>
                                          </p:cBhvr>
                                          <p:tavLst>
                                            <p:tav tm="0">
                                              <p:val>
                                                <p:strVal val="#ppt_x"/>
                                              </p:val>
                                            </p:tav>
                                            <p:tav tm="100000">
                                              <p:val>
                                                <p:strVal val="#ppt_x"/>
                                              </p:val>
                                            </p:tav>
                                          </p:tavLst>
                                        </p:anim>
                                        <p:anim calcmode="lin" valueType="num">
                                          <p:cBhvr additive="base">
                                            <p:cTn id="41" dur="500" fill="hold"/>
                                            <p:tgtEl>
                                              <p:spTgt spid="71"/>
                                            </p:tgtEl>
                                            <p:attrNameLst>
                                              <p:attrName>ppt_y</p:attrName>
                                            </p:attrNameLst>
                                          </p:cBhvr>
                                          <p:tavLst>
                                            <p:tav tm="0">
                                              <p:val>
                                                <p:strVal val="1+#ppt_h/2"/>
                                              </p:val>
                                            </p:tav>
                                            <p:tav tm="100000">
                                              <p:val>
                                                <p:strVal val="#ppt_y"/>
                                              </p:val>
                                            </p:tav>
                                          </p:tavLst>
                                        </p:anim>
                                      </p:childTnLst>
                                    </p:cTn>
                                  </p:par>
                                  <p:par>
                                    <p:cTn id="42" presetID="2" presetClass="entr" presetSubtype="1"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additive="base">
                                            <p:cTn id="44" dur="500" fill="hold"/>
                                            <p:tgtEl>
                                              <p:spTgt spid="70"/>
                                            </p:tgtEl>
                                            <p:attrNameLst>
                                              <p:attrName>ppt_x</p:attrName>
                                            </p:attrNameLst>
                                          </p:cBhvr>
                                          <p:tavLst>
                                            <p:tav tm="0">
                                              <p:val>
                                                <p:strVal val="#ppt_x"/>
                                              </p:val>
                                            </p:tav>
                                            <p:tav tm="100000">
                                              <p:val>
                                                <p:strVal val="#ppt_x"/>
                                              </p:val>
                                            </p:tav>
                                          </p:tavLst>
                                        </p:anim>
                                        <p:anim calcmode="lin" valueType="num">
                                          <p:cBhvr additive="base">
                                            <p:cTn id="45" dur="500" fill="hold"/>
                                            <p:tgtEl>
                                              <p:spTgt spid="70"/>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ppt_x"/>
                                              </p:val>
                                            </p:tav>
                                            <p:tav tm="100000">
                                              <p:val>
                                                <p:strVal val="#ppt_x"/>
                                              </p:val>
                                            </p:tav>
                                          </p:tavLst>
                                        </p:anim>
                                        <p:anim calcmode="lin" valueType="num">
                                          <p:cBhvr additive="base">
                                            <p:cTn id="49" dur="500" fill="hold"/>
                                            <p:tgtEl>
                                              <p:spTgt spid="12"/>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cBhvr additive="base">
                                            <p:cTn id="52" dur="500" fill="hold"/>
                                            <p:tgtEl>
                                              <p:spTgt spid="66"/>
                                            </p:tgtEl>
                                            <p:attrNameLst>
                                              <p:attrName>ppt_x</p:attrName>
                                            </p:attrNameLst>
                                          </p:cBhvr>
                                          <p:tavLst>
                                            <p:tav tm="0">
                                              <p:val>
                                                <p:strVal val="#ppt_x"/>
                                              </p:val>
                                            </p:tav>
                                            <p:tav tm="100000">
                                              <p:val>
                                                <p:strVal val="#ppt_x"/>
                                              </p:val>
                                            </p:tav>
                                          </p:tavLst>
                                        </p:anim>
                                        <p:anim calcmode="lin" valueType="num">
                                          <p:cBhvr additive="base">
                                            <p:cTn id="53" dur="500" fill="hold"/>
                                            <p:tgtEl>
                                              <p:spTgt spid="66"/>
                                            </p:tgtEl>
                                            <p:attrNameLst>
                                              <p:attrName>ppt_y</p:attrName>
                                            </p:attrNameLst>
                                          </p:cBhvr>
                                          <p:tavLst>
                                            <p:tav tm="0">
                                              <p:val>
                                                <p:strVal val="0-#ppt_h/2"/>
                                              </p:val>
                                            </p:tav>
                                            <p:tav tm="100000">
                                              <p:val>
                                                <p:strVal val="#ppt_y"/>
                                              </p:val>
                                            </p:tav>
                                          </p:tavLst>
                                        </p:anim>
                                      </p:childTnLst>
                                    </p:cTn>
                                  </p:par>
                                </p:childTnLst>
                              </p:cTn>
                            </p:par>
                            <p:par>
                              <p:cTn id="54" fill="hold">
                                <p:stCondLst>
                                  <p:cond delay="2300"/>
                                </p:stCondLst>
                                <p:childTnLst>
                                  <p:par>
                                    <p:cTn id="55" presetID="22" presetClass="entr" presetSubtype="8" fill="hold" nodeType="after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wipe(left)">
                                          <p:cBhvr>
                                            <p:cTn id="57" dur="500"/>
                                            <p:tgtEl>
                                              <p:spTgt spid="55"/>
                                            </p:tgtEl>
                                          </p:cBhvr>
                                        </p:animEffect>
                                      </p:childTnLst>
                                    </p:cTn>
                                  </p:par>
                                </p:childTnLst>
                              </p:cTn>
                            </p:par>
                            <p:par>
                              <p:cTn id="58" fill="hold">
                                <p:stCondLst>
                                  <p:cond delay="2800"/>
                                </p:stCondLst>
                                <p:childTnLst>
                                  <p:par>
                                    <p:cTn id="59" presetID="2" presetClass="entr" presetSubtype="8" fill="hold" grpId="0" nodeType="afterEffect" p14:presetBounceEnd="44000">
                                      <p:stCondLst>
                                        <p:cond delay="0"/>
                                      </p:stCondLst>
                                      <p:childTnLst>
                                        <p:set>
                                          <p:cBhvr>
                                            <p:cTn id="60" dur="1" fill="hold">
                                              <p:stCondLst>
                                                <p:cond delay="0"/>
                                              </p:stCondLst>
                                            </p:cTn>
                                            <p:tgtEl>
                                              <p:spTgt spid="73"/>
                                            </p:tgtEl>
                                            <p:attrNameLst>
                                              <p:attrName>style.visibility</p:attrName>
                                            </p:attrNameLst>
                                          </p:cBhvr>
                                          <p:to>
                                            <p:strVal val="visible"/>
                                          </p:to>
                                        </p:set>
                                        <p:anim calcmode="lin" valueType="num" p14:bounceEnd="44000">
                                          <p:cBhvr additive="base">
                                            <p:cTn id="61" dur="500" fill="hold"/>
                                            <p:tgtEl>
                                              <p:spTgt spid="73"/>
                                            </p:tgtEl>
                                            <p:attrNameLst>
                                              <p:attrName>ppt_x</p:attrName>
                                            </p:attrNameLst>
                                          </p:cBhvr>
                                          <p:tavLst>
                                            <p:tav tm="0">
                                              <p:val>
                                                <p:strVal val="0-#ppt_w/2"/>
                                              </p:val>
                                            </p:tav>
                                            <p:tav tm="100000">
                                              <p:val>
                                                <p:strVal val="#ppt_x"/>
                                              </p:val>
                                            </p:tav>
                                          </p:tavLst>
                                        </p:anim>
                                        <p:anim calcmode="lin" valueType="num" p14:bounceEnd="44000">
                                          <p:cBhvr additive="base">
                                            <p:cTn id="62" dur="500" fill="hold"/>
                                            <p:tgtEl>
                                              <p:spTgt spid="73"/>
                                            </p:tgtEl>
                                            <p:attrNameLst>
                                              <p:attrName>ppt_y</p:attrName>
                                            </p:attrNameLst>
                                          </p:cBhvr>
                                          <p:tavLst>
                                            <p:tav tm="0">
                                              <p:val>
                                                <p:strVal val="#ppt_y"/>
                                              </p:val>
                                            </p:tav>
                                            <p:tav tm="100000">
                                              <p:val>
                                                <p:strVal val="#ppt_y"/>
                                              </p:val>
                                            </p:tav>
                                          </p:tavLst>
                                        </p:anim>
                                      </p:childTnLst>
                                    </p:cTn>
                                  </p:par>
                                </p:childTnLst>
                              </p:cTn>
                            </p:par>
                            <p:par>
                              <p:cTn id="63" fill="hold">
                                <p:stCondLst>
                                  <p:cond delay="3300"/>
                                </p:stCondLst>
                                <p:childTnLst>
                                  <p:par>
                                    <p:cTn id="64" presetID="2" presetClass="entr" presetSubtype="8" fill="hold" nodeType="afterEffect" p14:presetBounceEnd="44000">
                                      <p:stCondLst>
                                        <p:cond delay="0"/>
                                      </p:stCondLst>
                                      <p:childTnLst>
                                        <p:set>
                                          <p:cBhvr>
                                            <p:cTn id="65" dur="1" fill="hold">
                                              <p:stCondLst>
                                                <p:cond delay="0"/>
                                              </p:stCondLst>
                                            </p:cTn>
                                            <p:tgtEl>
                                              <p:spTgt spid="99"/>
                                            </p:tgtEl>
                                            <p:attrNameLst>
                                              <p:attrName>style.visibility</p:attrName>
                                            </p:attrNameLst>
                                          </p:cBhvr>
                                          <p:to>
                                            <p:strVal val="visible"/>
                                          </p:to>
                                        </p:set>
                                        <p:anim calcmode="lin" valueType="num" p14:bounceEnd="44000">
                                          <p:cBhvr additive="base">
                                            <p:cTn id="66" dur="500" fill="hold"/>
                                            <p:tgtEl>
                                              <p:spTgt spid="99"/>
                                            </p:tgtEl>
                                            <p:attrNameLst>
                                              <p:attrName>ppt_x</p:attrName>
                                            </p:attrNameLst>
                                          </p:cBhvr>
                                          <p:tavLst>
                                            <p:tav tm="0">
                                              <p:val>
                                                <p:strVal val="0-#ppt_w/2"/>
                                              </p:val>
                                            </p:tav>
                                            <p:tav tm="100000">
                                              <p:val>
                                                <p:strVal val="#ppt_x"/>
                                              </p:val>
                                            </p:tav>
                                          </p:tavLst>
                                        </p:anim>
                                        <p:anim calcmode="lin" valueType="num" p14:bounceEnd="44000">
                                          <p:cBhvr additive="base">
                                            <p:cTn id="67" dur="500" fill="hold"/>
                                            <p:tgtEl>
                                              <p:spTgt spid="99"/>
                                            </p:tgtEl>
                                            <p:attrNameLst>
                                              <p:attrName>ppt_y</p:attrName>
                                            </p:attrNameLst>
                                          </p:cBhvr>
                                          <p:tavLst>
                                            <p:tav tm="0">
                                              <p:val>
                                                <p:strVal val="#ppt_y"/>
                                              </p:val>
                                            </p:tav>
                                            <p:tav tm="100000">
                                              <p:val>
                                                <p:strVal val="#ppt_y"/>
                                              </p:val>
                                            </p:tav>
                                          </p:tavLst>
                                        </p:anim>
                                      </p:childTnLst>
                                    </p:cTn>
                                  </p:par>
                                </p:childTnLst>
                              </p:cTn>
                            </p:par>
                            <p:par>
                              <p:cTn id="68" fill="hold">
                                <p:stCondLst>
                                  <p:cond delay="3800"/>
                                </p:stCondLst>
                                <p:childTnLst>
                                  <p:par>
                                    <p:cTn id="69" presetID="2" presetClass="entr" presetSubtype="8" fill="hold" grpId="0" nodeType="afterEffect" p14:presetBounceEnd="44000">
                                      <p:stCondLst>
                                        <p:cond delay="0"/>
                                      </p:stCondLst>
                                      <p:childTnLst>
                                        <p:set>
                                          <p:cBhvr>
                                            <p:cTn id="70" dur="1" fill="hold">
                                              <p:stCondLst>
                                                <p:cond delay="0"/>
                                              </p:stCondLst>
                                            </p:cTn>
                                            <p:tgtEl>
                                              <p:spTgt spid="75"/>
                                            </p:tgtEl>
                                            <p:attrNameLst>
                                              <p:attrName>style.visibility</p:attrName>
                                            </p:attrNameLst>
                                          </p:cBhvr>
                                          <p:to>
                                            <p:strVal val="visible"/>
                                          </p:to>
                                        </p:set>
                                        <p:anim calcmode="lin" valueType="num" p14:bounceEnd="44000">
                                          <p:cBhvr additive="base">
                                            <p:cTn id="71" dur="500" fill="hold"/>
                                            <p:tgtEl>
                                              <p:spTgt spid="75"/>
                                            </p:tgtEl>
                                            <p:attrNameLst>
                                              <p:attrName>ppt_x</p:attrName>
                                            </p:attrNameLst>
                                          </p:cBhvr>
                                          <p:tavLst>
                                            <p:tav tm="0">
                                              <p:val>
                                                <p:strVal val="0-#ppt_w/2"/>
                                              </p:val>
                                            </p:tav>
                                            <p:tav tm="100000">
                                              <p:val>
                                                <p:strVal val="#ppt_x"/>
                                              </p:val>
                                            </p:tav>
                                          </p:tavLst>
                                        </p:anim>
                                        <p:anim calcmode="lin" valueType="num" p14:bounceEnd="44000">
                                          <p:cBhvr additive="base">
                                            <p:cTn id="72" dur="500" fill="hold"/>
                                            <p:tgtEl>
                                              <p:spTgt spid="75"/>
                                            </p:tgtEl>
                                            <p:attrNameLst>
                                              <p:attrName>ppt_y</p:attrName>
                                            </p:attrNameLst>
                                          </p:cBhvr>
                                          <p:tavLst>
                                            <p:tav tm="0">
                                              <p:val>
                                                <p:strVal val="#ppt_y"/>
                                              </p:val>
                                            </p:tav>
                                            <p:tav tm="100000">
                                              <p:val>
                                                <p:strVal val="#ppt_y"/>
                                              </p:val>
                                            </p:tav>
                                          </p:tavLst>
                                        </p:anim>
                                      </p:childTnLst>
                                    </p:cTn>
                                  </p:par>
                                </p:childTnLst>
                              </p:cTn>
                            </p:par>
                            <p:par>
                              <p:cTn id="73" fill="hold">
                                <p:stCondLst>
                                  <p:cond delay="4300"/>
                                </p:stCondLst>
                                <p:childTnLst>
                                  <p:par>
                                    <p:cTn id="74" presetID="2" presetClass="entr" presetSubtype="8" fill="hold" nodeType="afterEffect" p14:presetBounceEnd="44000">
                                      <p:stCondLst>
                                        <p:cond delay="0"/>
                                      </p:stCondLst>
                                      <p:childTnLst>
                                        <p:set>
                                          <p:cBhvr>
                                            <p:cTn id="75" dur="1" fill="hold">
                                              <p:stCondLst>
                                                <p:cond delay="0"/>
                                              </p:stCondLst>
                                            </p:cTn>
                                            <p:tgtEl>
                                              <p:spTgt spid="83"/>
                                            </p:tgtEl>
                                            <p:attrNameLst>
                                              <p:attrName>style.visibility</p:attrName>
                                            </p:attrNameLst>
                                          </p:cBhvr>
                                          <p:to>
                                            <p:strVal val="visible"/>
                                          </p:to>
                                        </p:set>
                                        <p:anim calcmode="lin" valueType="num" p14:bounceEnd="44000">
                                          <p:cBhvr additive="base">
                                            <p:cTn id="76" dur="500" fill="hold"/>
                                            <p:tgtEl>
                                              <p:spTgt spid="83"/>
                                            </p:tgtEl>
                                            <p:attrNameLst>
                                              <p:attrName>ppt_x</p:attrName>
                                            </p:attrNameLst>
                                          </p:cBhvr>
                                          <p:tavLst>
                                            <p:tav tm="0">
                                              <p:val>
                                                <p:strVal val="0-#ppt_w/2"/>
                                              </p:val>
                                            </p:tav>
                                            <p:tav tm="100000">
                                              <p:val>
                                                <p:strVal val="#ppt_x"/>
                                              </p:val>
                                            </p:tav>
                                          </p:tavLst>
                                        </p:anim>
                                        <p:anim calcmode="lin" valueType="num" p14:bounceEnd="44000">
                                          <p:cBhvr additive="base">
                                            <p:cTn id="77" dur="500" fill="hold"/>
                                            <p:tgtEl>
                                              <p:spTgt spid="83"/>
                                            </p:tgtEl>
                                            <p:attrNameLst>
                                              <p:attrName>ppt_y</p:attrName>
                                            </p:attrNameLst>
                                          </p:cBhvr>
                                          <p:tavLst>
                                            <p:tav tm="0">
                                              <p:val>
                                                <p:strVal val="#ppt_y"/>
                                              </p:val>
                                            </p:tav>
                                            <p:tav tm="100000">
                                              <p:val>
                                                <p:strVal val="#ppt_y"/>
                                              </p:val>
                                            </p:tav>
                                          </p:tavLst>
                                        </p:anim>
                                      </p:childTnLst>
                                    </p:cTn>
                                  </p:par>
                                </p:childTnLst>
                              </p:cTn>
                            </p:par>
                            <p:par>
                              <p:cTn id="78" fill="hold">
                                <p:stCondLst>
                                  <p:cond delay="4800"/>
                                </p:stCondLst>
                                <p:childTnLst>
                                  <p:par>
                                    <p:cTn id="79" presetID="2" presetClass="entr" presetSubtype="8" fill="hold" grpId="0" nodeType="afterEffect" p14:presetBounceEnd="44000">
                                      <p:stCondLst>
                                        <p:cond delay="0"/>
                                      </p:stCondLst>
                                      <p:childTnLst>
                                        <p:set>
                                          <p:cBhvr>
                                            <p:cTn id="80" dur="1" fill="hold">
                                              <p:stCondLst>
                                                <p:cond delay="0"/>
                                              </p:stCondLst>
                                            </p:cTn>
                                            <p:tgtEl>
                                              <p:spTgt spid="81"/>
                                            </p:tgtEl>
                                            <p:attrNameLst>
                                              <p:attrName>style.visibility</p:attrName>
                                            </p:attrNameLst>
                                          </p:cBhvr>
                                          <p:to>
                                            <p:strVal val="visible"/>
                                          </p:to>
                                        </p:set>
                                        <p:anim calcmode="lin" valueType="num" p14:bounceEnd="44000">
                                          <p:cBhvr additive="base">
                                            <p:cTn id="81" dur="500" fill="hold"/>
                                            <p:tgtEl>
                                              <p:spTgt spid="81"/>
                                            </p:tgtEl>
                                            <p:attrNameLst>
                                              <p:attrName>ppt_x</p:attrName>
                                            </p:attrNameLst>
                                          </p:cBhvr>
                                          <p:tavLst>
                                            <p:tav tm="0">
                                              <p:val>
                                                <p:strVal val="0-#ppt_w/2"/>
                                              </p:val>
                                            </p:tav>
                                            <p:tav tm="100000">
                                              <p:val>
                                                <p:strVal val="#ppt_x"/>
                                              </p:val>
                                            </p:tav>
                                          </p:tavLst>
                                        </p:anim>
                                        <p:anim calcmode="lin" valueType="num" p14:bounceEnd="44000">
                                          <p:cBhvr additive="base">
                                            <p:cTn id="82" dur="500" fill="hold"/>
                                            <p:tgtEl>
                                              <p:spTgt spid="81"/>
                                            </p:tgtEl>
                                            <p:attrNameLst>
                                              <p:attrName>ppt_y</p:attrName>
                                            </p:attrNameLst>
                                          </p:cBhvr>
                                          <p:tavLst>
                                            <p:tav tm="0">
                                              <p:val>
                                                <p:strVal val="#ppt_y"/>
                                              </p:val>
                                            </p:tav>
                                            <p:tav tm="100000">
                                              <p:val>
                                                <p:strVal val="#ppt_y"/>
                                              </p:val>
                                            </p:tav>
                                          </p:tavLst>
                                        </p:anim>
                                      </p:childTnLst>
                                    </p:cTn>
                                  </p:par>
                                </p:childTnLst>
                              </p:cTn>
                            </p:par>
                            <p:par>
                              <p:cTn id="83" fill="hold">
                                <p:stCondLst>
                                  <p:cond delay="5300"/>
                                </p:stCondLst>
                                <p:childTnLst>
                                  <p:par>
                                    <p:cTn id="84" presetID="2" presetClass="entr" presetSubtype="8" fill="hold" nodeType="afterEffect" p14:presetBounceEnd="44000">
                                      <p:stCondLst>
                                        <p:cond delay="0"/>
                                      </p:stCondLst>
                                      <p:childTnLst>
                                        <p:set>
                                          <p:cBhvr>
                                            <p:cTn id="85" dur="1" fill="hold">
                                              <p:stCondLst>
                                                <p:cond delay="0"/>
                                              </p:stCondLst>
                                            </p:cTn>
                                            <p:tgtEl>
                                              <p:spTgt spid="86"/>
                                            </p:tgtEl>
                                            <p:attrNameLst>
                                              <p:attrName>style.visibility</p:attrName>
                                            </p:attrNameLst>
                                          </p:cBhvr>
                                          <p:to>
                                            <p:strVal val="visible"/>
                                          </p:to>
                                        </p:set>
                                        <p:anim calcmode="lin" valueType="num" p14:bounceEnd="44000">
                                          <p:cBhvr additive="base">
                                            <p:cTn id="86" dur="500" fill="hold"/>
                                            <p:tgtEl>
                                              <p:spTgt spid="86"/>
                                            </p:tgtEl>
                                            <p:attrNameLst>
                                              <p:attrName>ppt_x</p:attrName>
                                            </p:attrNameLst>
                                          </p:cBhvr>
                                          <p:tavLst>
                                            <p:tav tm="0">
                                              <p:val>
                                                <p:strVal val="0-#ppt_w/2"/>
                                              </p:val>
                                            </p:tav>
                                            <p:tav tm="100000">
                                              <p:val>
                                                <p:strVal val="#ppt_x"/>
                                              </p:val>
                                            </p:tav>
                                          </p:tavLst>
                                        </p:anim>
                                        <p:anim calcmode="lin" valueType="num" p14:bounceEnd="44000">
                                          <p:cBhvr additive="base">
                                            <p:cTn id="87" dur="500" fill="hold"/>
                                            <p:tgtEl>
                                              <p:spTgt spid="86"/>
                                            </p:tgtEl>
                                            <p:attrNameLst>
                                              <p:attrName>ppt_y</p:attrName>
                                            </p:attrNameLst>
                                          </p:cBhvr>
                                          <p:tavLst>
                                            <p:tav tm="0">
                                              <p:val>
                                                <p:strVal val="#ppt_y"/>
                                              </p:val>
                                            </p:tav>
                                            <p:tav tm="100000">
                                              <p:val>
                                                <p:strVal val="#ppt_y"/>
                                              </p:val>
                                            </p:tav>
                                          </p:tavLst>
                                        </p:anim>
                                      </p:childTnLst>
                                    </p:cTn>
                                  </p:par>
                                </p:childTnLst>
                              </p:cTn>
                            </p:par>
                            <p:par>
                              <p:cTn id="88" fill="hold">
                                <p:stCondLst>
                                  <p:cond delay="5800"/>
                                </p:stCondLst>
                                <p:childTnLst>
                                  <p:par>
                                    <p:cTn id="89" presetID="2" presetClass="entr" presetSubtype="8" fill="hold" grpId="0" nodeType="afterEffect" p14:presetBounceEnd="44000">
                                      <p:stCondLst>
                                        <p:cond delay="0"/>
                                      </p:stCondLst>
                                      <p:childTnLst>
                                        <p:set>
                                          <p:cBhvr>
                                            <p:cTn id="90" dur="1" fill="hold">
                                              <p:stCondLst>
                                                <p:cond delay="0"/>
                                              </p:stCondLst>
                                            </p:cTn>
                                            <p:tgtEl>
                                              <p:spTgt spid="82"/>
                                            </p:tgtEl>
                                            <p:attrNameLst>
                                              <p:attrName>style.visibility</p:attrName>
                                            </p:attrNameLst>
                                          </p:cBhvr>
                                          <p:to>
                                            <p:strVal val="visible"/>
                                          </p:to>
                                        </p:set>
                                        <p:anim calcmode="lin" valueType="num" p14:bounceEnd="44000">
                                          <p:cBhvr additive="base">
                                            <p:cTn id="91" dur="500" fill="hold"/>
                                            <p:tgtEl>
                                              <p:spTgt spid="82"/>
                                            </p:tgtEl>
                                            <p:attrNameLst>
                                              <p:attrName>ppt_x</p:attrName>
                                            </p:attrNameLst>
                                          </p:cBhvr>
                                          <p:tavLst>
                                            <p:tav tm="0">
                                              <p:val>
                                                <p:strVal val="0-#ppt_w/2"/>
                                              </p:val>
                                            </p:tav>
                                            <p:tav tm="100000">
                                              <p:val>
                                                <p:strVal val="#ppt_x"/>
                                              </p:val>
                                            </p:tav>
                                          </p:tavLst>
                                        </p:anim>
                                        <p:anim calcmode="lin" valueType="num" p14:bounceEnd="44000">
                                          <p:cBhvr additive="base">
                                            <p:cTn id="92" dur="500" fill="hold"/>
                                            <p:tgtEl>
                                              <p:spTgt spid="82"/>
                                            </p:tgtEl>
                                            <p:attrNameLst>
                                              <p:attrName>ppt_y</p:attrName>
                                            </p:attrNameLst>
                                          </p:cBhvr>
                                          <p:tavLst>
                                            <p:tav tm="0">
                                              <p:val>
                                                <p:strVal val="#ppt_y"/>
                                              </p:val>
                                            </p:tav>
                                            <p:tav tm="100000">
                                              <p:val>
                                                <p:strVal val="#ppt_y"/>
                                              </p:val>
                                            </p:tav>
                                          </p:tavLst>
                                        </p:anim>
                                      </p:childTnLst>
                                    </p:cTn>
                                  </p:par>
                                </p:childTnLst>
                              </p:cTn>
                            </p:par>
                            <p:par>
                              <p:cTn id="93" fill="hold">
                                <p:stCondLst>
                                  <p:cond delay="6300"/>
                                </p:stCondLst>
                                <p:childTnLst>
                                  <p:par>
                                    <p:cTn id="94" presetID="2" presetClass="entr" presetSubtype="8" fill="hold" nodeType="afterEffect" p14:presetBounceEnd="44000">
                                      <p:stCondLst>
                                        <p:cond delay="0"/>
                                      </p:stCondLst>
                                      <p:childTnLst>
                                        <p:set>
                                          <p:cBhvr>
                                            <p:cTn id="95" dur="1" fill="hold">
                                              <p:stCondLst>
                                                <p:cond delay="0"/>
                                              </p:stCondLst>
                                            </p:cTn>
                                            <p:tgtEl>
                                              <p:spTgt spid="89"/>
                                            </p:tgtEl>
                                            <p:attrNameLst>
                                              <p:attrName>style.visibility</p:attrName>
                                            </p:attrNameLst>
                                          </p:cBhvr>
                                          <p:to>
                                            <p:strVal val="visible"/>
                                          </p:to>
                                        </p:set>
                                        <p:anim calcmode="lin" valueType="num" p14:bounceEnd="44000">
                                          <p:cBhvr additive="base">
                                            <p:cTn id="96" dur="500" fill="hold"/>
                                            <p:tgtEl>
                                              <p:spTgt spid="89"/>
                                            </p:tgtEl>
                                            <p:attrNameLst>
                                              <p:attrName>ppt_x</p:attrName>
                                            </p:attrNameLst>
                                          </p:cBhvr>
                                          <p:tavLst>
                                            <p:tav tm="0">
                                              <p:val>
                                                <p:strVal val="0-#ppt_w/2"/>
                                              </p:val>
                                            </p:tav>
                                            <p:tav tm="100000">
                                              <p:val>
                                                <p:strVal val="#ppt_x"/>
                                              </p:val>
                                            </p:tav>
                                          </p:tavLst>
                                        </p:anim>
                                        <p:anim calcmode="lin" valueType="num" p14:bounceEnd="44000">
                                          <p:cBhvr additive="base">
                                            <p:cTn id="97" dur="500" fill="hold"/>
                                            <p:tgtEl>
                                              <p:spTgt spid="89"/>
                                            </p:tgtEl>
                                            <p:attrNameLst>
                                              <p:attrName>ppt_y</p:attrName>
                                            </p:attrNameLst>
                                          </p:cBhvr>
                                          <p:tavLst>
                                            <p:tav tm="0">
                                              <p:val>
                                                <p:strVal val="#ppt_y"/>
                                              </p:val>
                                            </p:tav>
                                            <p:tav tm="100000">
                                              <p:val>
                                                <p:strVal val="#ppt_y"/>
                                              </p:val>
                                            </p:tav>
                                          </p:tavLst>
                                        </p:anim>
                                      </p:childTnLst>
                                    </p:cTn>
                                  </p:par>
                                </p:childTnLst>
                              </p:cTn>
                            </p:par>
                            <p:par>
                              <p:cTn id="98" fill="hold">
                                <p:stCondLst>
                                  <p:cond delay="6800"/>
                                </p:stCondLst>
                                <p:childTnLst>
                                  <p:par>
                                    <p:cTn id="99" presetID="10" presetClass="entr" presetSubtype="0" fill="hold" grpId="0" nodeType="afterEffect">
                                      <p:stCondLst>
                                        <p:cond delay="0"/>
                                      </p:stCondLst>
                                      <p:childTnLst>
                                        <p:set>
                                          <p:cBhvr>
                                            <p:cTn id="100" dur="1" fill="hold">
                                              <p:stCondLst>
                                                <p:cond delay="0"/>
                                              </p:stCondLst>
                                            </p:cTn>
                                            <p:tgtEl>
                                              <p:spTgt spid="98"/>
                                            </p:tgtEl>
                                            <p:attrNameLst>
                                              <p:attrName>style.visibility</p:attrName>
                                            </p:attrNameLst>
                                          </p:cBhvr>
                                          <p:to>
                                            <p:strVal val="visible"/>
                                          </p:to>
                                        </p:set>
                                        <p:animEffect transition="in" filter="fade">
                                          <p:cBhvr>
                                            <p:cTn id="101" dur="500"/>
                                            <p:tgtEl>
                                              <p:spTgt spid="9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97"/>
                                            </p:tgtEl>
                                            <p:attrNameLst>
                                              <p:attrName>style.visibility</p:attrName>
                                            </p:attrNameLst>
                                          </p:cBhvr>
                                          <p:to>
                                            <p:strVal val="visible"/>
                                          </p:to>
                                        </p:set>
                                        <p:animEffect transition="in" filter="fade">
                                          <p:cBhvr>
                                            <p:cTn id="104" dur="500"/>
                                            <p:tgtEl>
                                              <p:spTgt spid="97"/>
                                            </p:tgtEl>
                                          </p:cBhvr>
                                        </p:animEffect>
                                      </p:childTnLst>
                                    </p:cTn>
                                  </p:par>
                                  <p:par>
                                    <p:cTn id="105" presetID="10" presetClass="entr" presetSubtype="0" fill="hold" grpId="0" nodeType="withEffect">
                                      <p:stCondLst>
                                        <p:cond delay="100"/>
                                      </p:stCondLst>
                                      <p:childTnLst>
                                        <p:set>
                                          <p:cBhvr>
                                            <p:cTn id="106" dur="1" fill="hold">
                                              <p:stCondLst>
                                                <p:cond delay="0"/>
                                              </p:stCondLst>
                                            </p:cTn>
                                            <p:tgtEl>
                                              <p:spTgt spid="96"/>
                                            </p:tgtEl>
                                            <p:attrNameLst>
                                              <p:attrName>style.visibility</p:attrName>
                                            </p:attrNameLst>
                                          </p:cBhvr>
                                          <p:to>
                                            <p:strVal val="visible"/>
                                          </p:to>
                                        </p:set>
                                        <p:animEffect transition="in" filter="fade">
                                          <p:cBhvr>
                                            <p:cTn id="107" dur="500"/>
                                            <p:tgtEl>
                                              <p:spTgt spid="96"/>
                                            </p:tgtEl>
                                          </p:cBhvr>
                                        </p:animEffect>
                                      </p:childTnLst>
                                    </p:cTn>
                                  </p:par>
                                  <p:par>
                                    <p:cTn id="108" presetID="10" presetClass="entr" presetSubtype="0" fill="hold" grpId="0" nodeType="withEffect">
                                      <p:stCondLst>
                                        <p:cond delay="200"/>
                                      </p:stCondLst>
                                      <p:childTnLst>
                                        <p:set>
                                          <p:cBhvr>
                                            <p:cTn id="109" dur="1" fill="hold">
                                              <p:stCondLst>
                                                <p:cond delay="0"/>
                                              </p:stCondLst>
                                            </p:cTn>
                                            <p:tgtEl>
                                              <p:spTgt spid="95"/>
                                            </p:tgtEl>
                                            <p:attrNameLst>
                                              <p:attrName>style.visibility</p:attrName>
                                            </p:attrNameLst>
                                          </p:cBhvr>
                                          <p:to>
                                            <p:strVal val="visible"/>
                                          </p:to>
                                        </p:set>
                                        <p:animEffect transition="in" filter="fade">
                                          <p:cBhvr>
                                            <p:cTn id="110" dur="500"/>
                                            <p:tgtEl>
                                              <p:spTgt spid="95"/>
                                            </p:tgtEl>
                                          </p:cBhvr>
                                        </p:animEffect>
                                      </p:childTnLst>
                                    </p:cTn>
                                  </p:par>
                                  <p:par>
                                    <p:cTn id="111" presetID="10" presetClass="entr" presetSubtype="0" fill="hold" grpId="0" nodeType="withEffect">
                                      <p:stCondLst>
                                        <p:cond delay="300"/>
                                      </p:stCondLst>
                                      <p:childTnLst>
                                        <p:set>
                                          <p:cBhvr>
                                            <p:cTn id="112" dur="1" fill="hold">
                                              <p:stCondLst>
                                                <p:cond delay="0"/>
                                              </p:stCondLst>
                                            </p:cTn>
                                            <p:tgtEl>
                                              <p:spTgt spid="93"/>
                                            </p:tgtEl>
                                            <p:attrNameLst>
                                              <p:attrName>style.visibility</p:attrName>
                                            </p:attrNameLst>
                                          </p:cBhvr>
                                          <p:to>
                                            <p:strVal val="visible"/>
                                          </p:to>
                                        </p:set>
                                        <p:animEffect transition="in" filter="fade">
                                          <p:cBhvr>
                                            <p:cTn id="113" dur="500"/>
                                            <p:tgtEl>
                                              <p:spTgt spid="93"/>
                                            </p:tgtEl>
                                          </p:cBhvr>
                                        </p:animEffect>
                                      </p:childTnLst>
                                    </p:cTn>
                                  </p:par>
                                  <p:par>
                                    <p:cTn id="114" presetID="10" presetClass="entr" presetSubtype="0" fill="hold" grpId="0" nodeType="withEffect">
                                      <p:stCondLst>
                                        <p:cond delay="600"/>
                                      </p:stCondLst>
                                      <p:childTnLst>
                                        <p:set>
                                          <p:cBhvr>
                                            <p:cTn id="115" dur="1" fill="hold">
                                              <p:stCondLst>
                                                <p:cond delay="0"/>
                                              </p:stCondLst>
                                            </p:cTn>
                                            <p:tgtEl>
                                              <p:spTgt spid="92"/>
                                            </p:tgtEl>
                                            <p:attrNameLst>
                                              <p:attrName>style.visibility</p:attrName>
                                            </p:attrNameLst>
                                          </p:cBhvr>
                                          <p:to>
                                            <p:strVal val="visible"/>
                                          </p:to>
                                        </p:set>
                                        <p:animEffect transition="in" filter="fade">
                                          <p:cBhvr>
                                            <p:cTn id="116" dur="500"/>
                                            <p:tgtEl>
                                              <p:spTgt spid="92"/>
                                            </p:tgtEl>
                                          </p:cBhvr>
                                        </p:animEffect>
                                      </p:childTnLst>
                                    </p:cTn>
                                  </p:par>
                                  <p:par>
                                    <p:cTn id="117" presetID="10" presetClass="entr" presetSubtype="0" fill="hold" grpId="0" nodeType="withEffect">
                                      <p:stCondLst>
                                        <p:cond delay="700"/>
                                      </p:stCondLst>
                                      <p:childTnLst>
                                        <p:set>
                                          <p:cBhvr>
                                            <p:cTn id="118" dur="1" fill="hold">
                                              <p:stCondLst>
                                                <p:cond delay="0"/>
                                              </p:stCondLst>
                                            </p:cTn>
                                            <p:tgtEl>
                                              <p:spTgt spid="102"/>
                                            </p:tgtEl>
                                            <p:attrNameLst>
                                              <p:attrName>style.visibility</p:attrName>
                                            </p:attrNameLst>
                                          </p:cBhvr>
                                          <p:to>
                                            <p:strVal val="visible"/>
                                          </p:to>
                                        </p:set>
                                        <p:animEffect transition="in" filter="fade">
                                          <p:cBhvr>
                                            <p:cTn id="119" dur="500"/>
                                            <p:tgtEl>
                                              <p:spTgt spid="102"/>
                                            </p:tgtEl>
                                          </p:cBhvr>
                                        </p:animEffect>
                                      </p:childTnLst>
                                    </p:cTn>
                                  </p:par>
                                  <p:par>
                                    <p:cTn id="120" presetID="10" presetClass="entr" presetSubtype="0" fill="hold" grpId="0" nodeType="withEffect">
                                      <p:stCondLst>
                                        <p:cond delay="900"/>
                                      </p:stCondLst>
                                      <p:childTnLst>
                                        <p:set>
                                          <p:cBhvr>
                                            <p:cTn id="121" dur="1" fill="hold">
                                              <p:stCondLst>
                                                <p:cond delay="0"/>
                                              </p:stCondLst>
                                            </p:cTn>
                                            <p:tgtEl>
                                              <p:spTgt spid="74"/>
                                            </p:tgtEl>
                                            <p:attrNameLst>
                                              <p:attrName>style.visibility</p:attrName>
                                            </p:attrNameLst>
                                          </p:cBhvr>
                                          <p:to>
                                            <p:strVal val="visible"/>
                                          </p:to>
                                        </p:set>
                                        <p:animEffect transition="in" filter="fade">
                                          <p:cBhvr>
                                            <p:cTn id="122" dur="500"/>
                                            <p:tgtEl>
                                              <p:spTgt spid="74"/>
                                            </p:tgtEl>
                                          </p:cBhvr>
                                        </p:animEffect>
                                      </p:childTnLst>
                                    </p:cTn>
                                  </p:par>
                                  <p:par>
                                    <p:cTn id="123" presetID="2" presetClass="entr" presetSubtype="1" fill="hold" grpId="0" nodeType="withEffect">
                                      <p:stCondLst>
                                        <p:cond delay="0"/>
                                      </p:stCondLst>
                                      <p:childTnLst>
                                        <p:set>
                                          <p:cBhvr>
                                            <p:cTn id="124" dur="1" fill="hold">
                                              <p:stCondLst>
                                                <p:cond delay="0"/>
                                              </p:stCondLst>
                                            </p:cTn>
                                            <p:tgtEl>
                                              <p:spTgt spid="104"/>
                                            </p:tgtEl>
                                            <p:attrNameLst>
                                              <p:attrName>style.visibility</p:attrName>
                                            </p:attrNameLst>
                                          </p:cBhvr>
                                          <p:to>
                                            <p:strVal val="visible"/>
                                          </p:to>
                                        </p:set>
                                        <p:anim calcmode="lin" valueType="num">
                                          <p:cBhvr additive="base">
                                            <p:cTn id="125" dur="500" fill="hold"/>
                                            <p:tgtEl>
                                              <p:spTgt spid="104"/>
                                            </p:tgtEl>
                                            <p:attrNameLst>
                                              <p:attrName>ppt_x</p:attrName>
                                            </p:attrNameLst>
                                          </p:cBhvr>
                                          <p:tavLst>
                                            <p:tav tm="0">
                                              <p:val>
                                                <p:strVal val="#ppt_x"/>
                                              </p:val>
                                            </p:tav>
                                            <p:tav tm="100000">
                                              <p:val>
                                                <p:strVal val="#ppt_x"/>
                                              </p:val>
                                            </p:tav>
                                          </p:tavLst>
                                        </p:anim>
                                        <p:anim calcmode="lin" valueType="num">
                                          <p:cBhvr additive="base">
                                            <p:cTn id="126" dur="500" fill="hold"/>
                                            <p:tgtEl>
                                              <p:spTgt spid="10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P spid="24" grpId="0"/>
          <p:bldP spid="12" grpId="0"/>
          <p:bldP spid="66" grpId="0"/>
          <p:bldP spid="67" grpId="0"/>
          <p:bldP spid="68" grpId="0"/>
          <p:bldP spid="69" grpId="0"/>
          <p:bldP spid="70" grpId="0"/>
          <p:bldP spid="71" grpId="0"/>
          <p:bldP spid="73" grpId="0" animBg="1"/>
          <p:bldP spid="74" grpId="0"/>
          <p:bldP spid="75" grpId="0" animBg="1"/>
          <p:bldP spid="81" grpId="0" animBg="1"/>
          <p:bldP spid="82" grpId="0" animBg="1"/>
          <p:bldP spid="92" grpId="0"/>
          <p:bldP spid="93" grpId="0"/>
          <p:bldP spid="95" grpId="0"/>
          <p:bldP spid="96" grpId="0"/>
          <p:bldP spid="97" grpId="0"/>
          <p:bldP spid="98" grpId="0"/>
          <p:bldP spid="102" grpId="0"/>
          <p:bldP spid="10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1300"/>
                                </p:stCondLst>
                                <p:childTnLst>
                                  <p:par>
                                    <p:cTn id="22" presetID="18" presetClass="entr" presetSubtype="3" fill="hold" grpId="0"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strips(upRight)">
                                          <p:cBhvr>
                                            <p:cTn id="24" dur="500"/>
                                            <p:tgtEl>
                                              <p:spTgt spid="24"/>
                                            </p:tgtEl>
                                          </p:cBhvr>
                                        </p:animEffect>
                                      </p:childTnLst>
                                    </p:cTn>
                                  </p:par>
                                </p:childTnLst>
                              </p:cTn>
                            </p:par>
                            <p:par>
                              <p:cTn id="25" fill="hold">
                                <p:stCondLst>
                                  <p:cond delay="1800"/>
                                </p:stCondLst>
                                <p:childTnLst>
                                  <p:par>
                                    <p:cTn id="26" presetID="2" presetClass="entr" presetSubtype="4" fill="hold" grpId="0" nodeType="afterEffect">
                                      <p:stCondLst>
                                        <p:cond delay="0"/>
                                      </p:stCondLst>
                                      <p:childTnLst>
                                        <p:set>
                                          <p:cBhvr>
                                            <p:cTn id="27" dur="1" fill="hold">
                                              <p:stCondLst>
                                                <p:cond delay="0"/>
                                              </p:stCondLst>
                                            </p:cTn>
                                            <p:tgtEl>
                                              <p:spTgt spid="68"/>
                                            </p:tgtEl>
                                            <p:attrNameLst>
                                              <p:attrName>style.visibility</p:attrName>
                                            </p:attrNameLst>
                                          </p:cBhvr>
                                          <p:to>
                                            <p:strVal val="visible"/>
                                          </p:to>
                                        </p:set>
                                        <p:anim calcmode="lin" valueType="num">
                                          <p:cBhvr additive="base">
                                            <p:cTn id="28" dur="500" fill="hold"/>
                                            <p:tgtEl>
                                              <p:spTgt spid="68"/>
                                            </p:tgtEl>
                                            <p:attrNameLst>
                                              <p:attrName>ppt_x</p:attrName>
                                            </p:attrNameLst>
                                          </p:cBhvr>
                                          <p:tavLst>
                                            <p:tav tm="0">
                                              <p:val>
                                                <p:strVal val="#ppt_x"/>
                                              </p:val>
                                            </p:tav>
                                            <p:tav tm="100000">
                                              <p:val>
                                                <p:strVal val="#ppt_x"/>
                                              </p:val>
                                            </p:tav>
                                          </p:tavLst>
                                        </p:anim>
                                        <p:anim calcmode="lin" valueType="num">
                                          <p:cBhvr additive="base">
                                            <p:cTn id="29" dur="500" fill="hold"/>
                                            <p:tgtEl>
                                              <p:spTgt spid="6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67"/>
                                            </p:tgtEl>
                                            <p:attrNameLst>
                                              <p:attrName>style.visibility</p:attrName>
                                            </p:attrNameLst>
                                          </p:cBhvr>
                                          <p:to>
                                            <p:strVal val="visible"/>
                                          </p:to>
                                        </p:set>
                                        <p:anim calcmode="lin" valueType="num">
                                          <p:cBhvr additive="base">
                                            <p:cTn id="32" dur="500" fill="hold"/>
                                            <p:tgtEl>
                                              <p:spTgt spid="67"/>
                                            </p:tgtEl>
                                            <p:attrNameLst>
                                              <p:attrName>ppt_x</p:attrName>
                                            </p:attrNameLst>
                                          </p:cBhvr>
                                          <p:tavLst>
                                            <p:tav tm="0">
                                              <p:val>
                                                <p:strVal val="#ppt_x"/>
                                              </p:val>
                                            </p:tav>
                                            <p:tav tm="100000">
                                              <p:val>
                                                <p:strVal val="#ppt_x"/>
                                              </p:val>
                                            </p:tav>
                                          </p:tavLst>
                                        </p:anim>
                                        <p:anim calcmode="lin" valueType="num">
                                          <p:cBhvr additive="base">
                                            <p:cTn id="33" dur="500" fill="hold"/>
                                            <p:tgtEl>
                                              <p:spTgt spid="6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69"/>
                                            </p:tgtEl>
                                            <p:attrNameLst>
                                              <p:attrName>style.visibility</p:attrName>
                                            </p:attrNameLst>
                                          </p:cBhvr>
                                          <p:to>
                                            <p:strVal val="visible"/>
                                          </p:to>
                                        </p:set>
                                        <p:anim calcmode="lin" valueType="num">
                                          <p:cBhvr additive="base">
                                            <p:cTn id="36" dur="500" fill="hold"/>
                                            <p:tgtEl>
                                              <p:spTgt spid="69"/>
                                            </p:tgtEl>
                                            <p:attrNameLst>
                                              <p:attrName>ppt_x</p:attrName>
                                            </p:attrNameLst>
                                          </p:cBhvr>
                                          <p:tavLst>
                                            <p:tav tm="0">
                                              <p:val>
                                                <p:strVal val="#ppt_x"/>
                                              </p:val>
                                            </p:tav>
                                            <p:tav tm="100000">
                                              <p:val>
                                                <p:strVal val="#ppt_x"/>
                                              </p:val>
                                            </p:tav>
                                          </p:tavLst>
                                        </p:anim>
                                        <p:anim calcmode="lin" valueType="num">
                                          <p:cBhvr additive="base">
                                            <p:cTn id="37" dur="500" fill="hold"/>
                                            <p:tgtEl>
                                              <p:spTgt spid="6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71"/>
                                            </p:tgtEl>
                                            <p:attrNameLst>
                                              <p:attrName>style.visibility</p:attrName>
                                            </p:attrNameLst>
                                          </p:cBhvr>
                                          <p:to>
                                            <p:strVal val="visible"/>
                                          </p:to>
                                        </p:set>
                                        <p:anim calcmode="lin" valueType="num">
                                          <p:cBhvr additive="base">
                                            <p:cTn id="40" dur="500" fill="hold"/>
                                            <p:tgtEl>
                                              <p:spTgt spid="71"/>
                                            </p:tgtEl>
                                            <p:attrNameLst>
                                              <p:attrName>ppt_x</p:attrName>
                                            </p:attrNameLst>
                                          </p:cBhvr>
                                          <p:tavLst>
                                            <p:tav tm="0">
                                              <p:val>
                                                <p:strVal val="#ppt_x"/>
                                              </p:val>
                                            </p:tav>
                                            <p:tav tm="100000">
                                              <p:val>
                                                <p:strVal val="#ppt_x"/>
                                              </p:val>
                                            </p:tav>
                                          </p:tavLst>
                                        </p:anim>
                                        <p:anim calcmode="lin" valueType="num">
                                          <p:cBhvr additive="base">
                                            <p:cTn id="41" dur="500" fill="hold"/>
                                            <p:tgtEl>
                                              <p:spTgt spid="71"/>
                                            </p:tgtEl>
                                            <p:attrNameLst>
                                              <p:attrName>ppt_y</p:attrName>
                                            </p:attrNameLst>
                                          </p:cBhvr>
                                          <p:tavLst>
                                            <p:tav tm="0">
                                              <p:val>
                                                <p:strVal val="1+#ppt_h/2"/>
                                              </p:val>
                                            </p:tav>
                                            <p:tav tm="100000">
                                              <p:val>
                                                <p:strVal val="#ppt_y"/>
                                              </p:val>
                                            </p:tav>
                                          </p:tavLst>
                                        </p:anim>
                                      </p:childTnLst>
                                    </p:cTn>
                                  </p:par>
                                  <p:par>
                                    <p:cTn id="42" presetID="2" presetClass="entr" presetSubtype="1"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additive="base">
                                            <p:cTn id="44" dur="500" fill="hold"/>
                                            <p:tgtEl>
                                              <p:spTgt spid="70"/>
                                            </p:tgtEl>
                                            <p:attrNameLst>
                                              <p:attrName>ppt_x</p:attrName>
                                            </p:attrNameLst>
                                          </p:cBhvr>
                                          <p:tavLst>
                                            <p:tav tm="0">
                                              <p:val>
                                                <p:strVal val="#ppt_x"/>
                                              </p:val>
                                            </p:tav>
                                            <p:tav tm="100000">
                                              <p:val>
                                                <p:strVal val="#ppt_x"/>
                                              </p:val>
                                            </p:tav>
                                          </p:tavLst>
                                        </p:anim>
                                        <p:anim calcmode="lin" valueType="num">
                                          <p:cBhvr additive="base">
                                            <p:cTn id="45" dur="500" fill="hold"/>
                                            <p:tgtEl>
                                              <p:spTgt spid="70"/>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ppt_x"/>
                                              </p:val>
                                            </p:tav>
                                            <p:tav tm="100000">
                                              <p:val>
                                                <p:strVal val="#ppt_x"/>
                                              </p:val>
                                            </p:tav>
                                          </p:tavLst>
                                        </p:anim>
                                        <p:anim calcmode="lin" valueType="num">
                                          <p:cBhvr additive="base">
                                            <p:cTn id="49" dur="500" fill="hold"/>
                                            <p:tgtEl>
                                              <p:spTgt spid="12"/>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cBhvr additive="base">
                                            <p:cTn id="52" dur="500" fill="hold"/>
                                            <p:tgtEl>
                                              <p:spTgt spid="66"/>
                                            </p:tgtEl>
                                            <p:attrNameLst>
                                              <p:attrName>ppt_x</p:attrName>
                                            </p:attrNameLst>
                                          </p:cBhvr>
                                          <p:tavLst>
                                            <p:tav tm="0">
                                              <p:val>
                                                <p:strVal val="#ppt_x"/>
                                              </p:val>
                                            </p:tav>
                                            <p:tav tm="100000">
                                              <p:val>
                                                <p:strVal val="#ppt_x"/>
                                              </p:val>
                                            </p:tav>
                                          </p:tavLst>
                                        </p:anim>
                                        <p:anim calcmode="lin" valueType="num">
                                          <p:cBhvr additive="base">
                                            <p:cTn id="53" dur="500" fill="hold"/>
                                            <p:tgtEl>
                                              <p:spTgt spid="66"/>
                                            </p:tgtEl>
                                            <p:attrNameLst>
                                              <p:attrName>ppt_y</p:attrName>
                                            </p:attrNameLst>
                                          </p:cBhvr>
                                          <p:tavLst>
                                            <p:tav tm="0">
                                              <p:val>
                                                <p:strVal val="0-#ppt_h/2"/>
                                              </p:val>
                                            </p:tav>
                                            <p:tav tm="100000">
                                              <p:val>
                                                <p:strVal val="#ppt_y"/>
                                              </p:val>
                                            </p:tav>
                                          </p:tavLst>
                                        </p:anim>
                                      </p:childTnLst>
                                    </p:cTn>
                                  </p:par>
                                </p:childTnLst>
                              </p:cTn>
                            </p:par>
                            <p:par>
                              <p:cTn id="54" fill="hold">
                                <p:stCondLst>
                                  <p:cond delay="2300"/>
                                </p:stCondLst>
                                <p:childTnLst>
                                  <p:par>
                                    <p:cTn id="55" presetID="22" presetClass="entr" presetSubtype="8" fill="hold" nodeType="after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wipe(left)">
                                          <p:cBhvr>
                                            <p:cTn id="57" dur="500"/>
                                            <p:tgtEl>
                                              <p:spTgt spid="55"/>
                                            </p:tgtEl>
                                          </p:cBhvr>
                                        </p:animEffect>
                                      </p:childTnLst>
                                    </p:cTn>
                                  </p:par>
                                </p:childTnLst>
                              </p:cTn>
                            </p:par>
                            <p:par>
                              <p:cTn id="58" fill="hold">
                                <p:stCondLst>
                                  <p:cond delay="2800"/>
                                </p:stCondLst>
                                <p:childTnLst>
                                  <p:par>
                                    <p:cTn id="59" presetID="2" presetClass="entr" presetSubtype="8" fill="hold" grpId="0" nodeType="afterEffect">
                                      <p:stCondLst>
                                        <p:cond delay="0"/>
                                      </p:stCondLst>
                                      <p:childTnLst>
                                        <p:set>
                                          <p:cBhvr>
                                            <p:cTn id="60" dur="1" fill="hold">
                                              <p:stCondLst>
                                                <p:cond delay="0"/>
                                              </p:stCondLst>
                                            </p:cTn>
                                            <p:tgtEl>
                                              <p:spTgt spid="73"/>
                                            </p:tgtEl>
                                            <p:attrNameLst>
                                              <p:attrName>style.visibility</p:attrName>
                                            </p:attrNameLst>
                                          </p:cBhvr>
                                          <p:to>
                                            <p:strVal val="visible"/>
                                          </p:to>
                                        </p:set>
                                        <p:anim calcmode="lin" valueType="num">
                                          <p:cBhvr additive="base">
                                            <p:cTn id="61" dur="500" fill="hold"/>
                                            <p:tgtEl>
                                              <p:spTgt spid="73"/>
                                            </p:tgtEl>
                                            <p:attrNameLst>
                                              <p:attrName>ppt_x</p:attrName>
                                            </p:attrNameLst>
                                          </p:cBhvr>
                                          <p:tavLst>
                                            <p:tav tm="0">
                                              <p:val>
                                                <p:strVal val="0-#ppt_w/2"/>
                                              </p:val>
                                            </p:tav>
                                            <p:tav tm="100000">
                                              <p:val>
                                                <p:strVal val="#ppt_x"/>
                                              </p:val>
                                            </p:tav>
                                          </p:tavLst>
                                        </p:anim>
                                        <p:anim calcmode="lin" valueType="num">
                                          <p:cBhvr additive="base">
                                            <p:cTn id="62" dur="500" fill="hold"/>
                                            <p:tgtEl>
                                              <p:spTgt spid="73"/>
                                            </p:tgtEl>
                                            <p:attrNameLst>
                                              <p:attrName>ppt_y</p:attrName>
                                            </p:attrNameLst>
                                          </p:cBhvr>
                                          <p:tavLst>
                                            <p:tav tm="0">
                                              <p:val>
                                                <p:strVal val="#ppt_y"/>
                                              </p:val>
                                            </p:tav>
                                            <p:tav tm="100000">
                                              <p:val>
                                                <p:strVal val="#ppt_y"/>
                                              </p:val>
                                            </p:tav>
                                          </p:tavLst>
                                        </p:anim>
                                      </p:childTnLst>
                                    </p:cTn>
                                  </p:par>
                                </p:childTnLst>
                              </p:cTn>
                            </p:par>
                            <p:par>
                              <p:cTn id="63" fill="hold">
                                <p:stCondLst>
                                  <p:cond delay="3300"/>
                                </p:stCondLst>
                                <p:childTnLst>
                                  <p:par>
                                    <p:cTn id="64" presetID="2" presetClass="entr" presetSubtype="8" fill="hold" nodeType="afterEffect">
                                      <p:stCondLst>
                                        <p:cond delay="0"/>
                                      </p:stCondLst>
                                      <p:childTnLst>
                                        <p:set>
                                          <p:cBhvr>
                                            <p:cTn id="65" dur="1" fill="hold">
                                              <p:stCondLst>
                                                <p:cond delay="0"/>
                                              </p:stCondLst>
                                            </p:cTn>
                                            <p:tgtEl>
                                              <p:spTgt spid="99"/>
                                            </p:tgtEl>
                                            <p:attrNameLst>
                                              <p:attrName>style.visibility</p:attrName>
                                            </p:attrNameLst>
                                          </p:cBhvr>
                                          <p:to>
                                            <p:strVal val="visible"/>
                                          </p:to>
                                        </p:set>
                                        <p:anim calcmode="lin" valueType="num">
                                          <p:cBhvr additive="base">
                                            <p:cTn id="66" dur="500" fill="hold"/>
                                            <p:tgtEl>
                                              <p:spTgt spid="99"/>
                                            </p:tgtEl>
                                            <p:attrNameLst>
                                              <p:attrName>ppt_x</p:attrName>
                                            </p:attrNameLst>
                                          </p:cBhvr>
                                          <p:tavLst>
                                            <p:tav tm="0">
                                              <p:val>
                                                <p:strVal val="0-#ppt_w/2"/>
                                              </p:val>
                                            </p:tav>
                                            <p:tav tm="100000">
                                              <p:val>
                                                <p:strVal val="#ppt_x"/>
                                              </p:val>
                                            </p:tav>
                                          </p:tavLst>
                                        </p:anim>
                                        <p:anim calcmode="lin" valueType="num">
                                          <p:cBhvr additive="base">
                                            <p:cTn id="67" dur="500" fill="hold"/>
                                            <p:tgtEl>
                                              <p:spTgt spid="99"/>
                                            </p:tgtEl>
                                            <p:attrNameLst>
                                              <p:attrName>ppt_y</p:attrName>
                                            </p:attrNameLst>
                                          </p:cBhvr>
                                          <p:tavLst>
                                            <p:tav tm="0">
                                              <p:val>
                                                <p:strVal val="#ppt_y"/>
                                              </p:val>
                                            </p:tav>
                                            <p:tav tm="100000">
                                              <p:val>
                                                <p:strVal val="#ppt_y"/>
                                              </p:val>
                                            </p:tav>
                                          </p:tavLst>
                                        </p:anim>
                                      </p:childTnLst>
                                    </p:cTn>
                                  </p:par>
                                </p:childTnLst>
                              </p:cTn>
                            </p:par>
                            <p:par>
                              <p:cTn id="68" fill="hold">
                                <p:stCondLst>
                                  <p:cond delay="3800"/>
                                </p:stCondLst>
                                <p:childTnLst>
                                  <p:par>
                                    <p:cTn id="69" presetID="2" presetClass="entr" presetSubtype="8" fill="hold" grpId="0" nodeType="afterEffect">
                                      <p:stCondLst>
                                        <p:cond delay="0"/>
                                      </p:stCondLst>
                                      <p:childTnLst>
                                        <p:set>
                                          <p:cBhvr>
                                            <p:cTn id="70" dur="1" fill="hold">
                                              <p:stCondLst>
                                                <p:cond delay="0"/>
                                              </p:stCondLst>
                                            </p:cTn>
                                            <p:tgtEl>
                                              <p:spTgt spid="75"/>
                                            </p:tgtEl>
                                            <p:attrNameLst>
                                              <p:attrName>style.visibility</p:attrName>
                                            </p:attrNameLst>
                                          </p:cBhvr>
                                          <p:to>
                                            <p:strVal val="visible"/>
                                          </p:to>
                                        </p:set>
                                        <p:anim calcmode="lin" valueType="num">
                                          <p:cBhvr additive="base">
                                            <p:cTn id="71" dur="500" fill="hold"/>
                                            <p:tgtEl>
                                              <p:spTgt spid="75"/>
                                            </p:tgtEl>
                                            <p:attrNameLst>
                                              <p:attrName>ppt_x</p:attrName>
                                            </p:attrNameLst>
                                          </p:cBhvr>
                                          <p:tavLst>
                                            <p:tav tm="0">
                                              <p:val>
                                                <p:strVal val="0-#ppt_w/2"/>
                                              </p:val>
                                            </p:tav>
                                            <p:tav tm="100000">
                                              <p:val>
                                                <p:strVal val="#ppt_x"/>
                                              </p:val>
                                            </p:tav>
                                          </p:tavLst>
                                        </p:anim>
                                        <p:anim calcmode="lin" valueType="num">
                                          <p:cBhvr additive="base">
                                            <p:cTn id="72" dur="500" fill="hold"/>
                                            <p:tgtEl>
                                              <p:spTgt spid="75"/>
                                            </p:tgtEl>
                                            <p:attrNameLst>
                                              <p:attrName>ppt_y</p:attrName>
                                            </p:attrNameLst>
                                          </p:cBhvr>
                                          <p:tavLst>
                                            <p:tav tm="0">
                                              <p:val>
                                                <p:strVal val="#ppt_y"/>
                                              </p:val>
                                            </p:tav>
                                            <p:tav tm="100000">
                                              <p:val>
                                                <p:strVal val="#ppt_y"/>
                                              </p:val>
                                            </p:tav>
                                          </p:tavLst>
                                        </p:anim>
                                      </p:childTnLst>
                                    </p:cTn>
                                  </p:par>
                                </p:childTnLst>
                              </p:cTn>
                            </p:par>
                            <p:par>
                              <p:cTn id="73" fill="hold">
                                <p:stCondLst>
                                  <p:cond delay="4300"/>
                                </p:stCondLst>
                                <p:childTnLst>
                                  <p:par>
                                    <p:cTn id="74" presetID="2" presetClass="entr" presetSubtype="8" fill="hold" nodeType="afterEffect">
                                      <p:stCondLst>
                                        <p:cond delay="0"/>
                                      </p:stCondLst>
                                      <p:childTnLst>
                                        <p:set>
                                          <p:cBhvr>
                                            <p:cTn id="75" dur="1" fill="hold">
                                              <p:stCondLst>
                                                <p:cond delay="0"/>
                                              </p:stCondLst>
                                            </p:cTn>
                                            <p:tgtEl>
                                              <p:spTgt spid="83"/>
                                            </p:tgtEl>
                                            <p:attrNameLst>
                                              <p:attrName>style.visibility</p:attrName>
                                            </p:attrNameLst>
                                          </p:cBhvr>
                                          <p:to>
                                            <p:strVal val="visible"/>
                                          </p:to>
                                        </p:set>
                                        <p:anim calcmode="lin" valueType="num">
                                          <p:cBhvr additive="base">
                                            <p:cTn id="76" dur="500" fill="hold"/>
                                            <p:tgtEl>
                                              <p:spTgt spid="83"/>
                                            </p:tgtEl>
                                            <p:attrNameLst>
                                              <p:attrName>ppt_x</p:attrName>
                                            </p:attrNameLst>
                                          </p:cBhvr>
                                          <p:tavLst>
                                            <p:tav tm="0">
                                              <p:val>
                                                <p:strVal val="0-#ppt_w/2"/>
                                              </p:val>
                                            </p:tav>
                                            <p:tav tm="100000">
                                              <p:val>
                                                <p:strVal val="#ppt_x"/>
                                              </p:val>
                                            </p:tav>
                                          </p:tavLst>
                                        </p:anim>
                                        <p:anim calcmode="lin" valueType="num">
                                          <p:cBhvr additive="base">
                                            <p:cTn id="77" dur="500" fill="hold"/>
                                            <p:tgtEl>
                                              <p:spTgt spid="83"/>
                                            </p:tgtEl>
                                            <p:attrNameLst>
                                              <p:attrName>ppt_y</p:attrName>
                                            </p:attrNameLst>
                                          </p:cBhvr>
                                          <p:tavLst>
                                            <p:tav tm="0">
                                              <p:val>
                                                <p:strVal val="#ppt_y"/>
                                              </p:val>
                                            </p:tav>
                                            <p:tav tm="100000">
                                              <p:val>
                                                <p:strVal val="#ppt_y"/>
                                              </p:val>
                                            </p:tav>
                                          </p:tavLst>
                                        </p:anim>
                                      </p:childTnLst>
                                    </p:cTn>
                                  </p:par>
                                </p:childTnLst>
                              </p:cTn>
                            </p:par>
                            <p:par>
                              <p:cTn id="78" fill="hold">
                                <p:stCondLst>
                                  <p:cond delay="4800"/>
                                </p:stCondLst>
                                <p:childTnLst>
                                  <p:par>
                                    <p:cTn id="79" presetID="2" presetClass="entr" presetSubtype="8" fill="hold" grpId="0" nodeType="afterEffect">
                                      <p:stCondLst>
                                        <p:cond delay="0"/>
                                      </p:stCondLst>
                                      <p:childTnLst>
                                        <p:set>
                                          <p:cBhvr>
                                            <p:cTn id="80" dur="1" fill="hold">
                                              <p:stCondLst>
                                                <p:cond delay="0"/>
                                              </p:stCondLst>
                                            </p:cTn>
                                            <p:tgtEl>
                                              <p:spTgt spid="81"/>
                                            </p:tgtEl>
                                            <p:attrNameLst>
                                              <p:attrName>style.visibility</p:attrName>
                                            </p:attrNameLst>
                                          </p:cBhvr>
                                          <p:to>
                                            <p:strVal val="visible"/>
                                          </p:to>
                                        </p:set>
                                        <p:anim calcmode="lin" valueType="num">
                                          <p:cBhvr additive="base">
                                            <p:cTn id="81" dur="500" fill="hold"/>
                                            <p:tgtEl>
                                              <p:spTgt spid="81"/>
                                            </p:tgtEl>
                                            <p:attrNameLst>
                                              <p:attrName>ppt_x</p:attrName>
                                            </p:attrNameLst>
                                          </p:cBhvr>
                                          <p:tavLst>
                                            <p:tav tm="0">
                                              <p:val>
                                                <p:strVal val="0-#ppt_w/2"/>
                                              </p:val>
                                            </p:tav>
                                            <p:tav tm="100000">
                                              <p:val>
                                                <p:strVal val="#ppt_x"/>
                                              </p:val>
                                            </p:tav>
                                          </p:tavLst>
                                        </p:anim>
                                        <p:anim calcmode="lin" valueType="num">
                                          <p:cBhvr additive="base">
                                            <p:cTn id="82" dur="500" fill="hold"/>
                                            <p:tgtEl>
                                              <p:spTgt spid="81"/>
                                            </p:tgtEl>
                                            <p:attrNameLst>
                                              <p:attrName>ppt_y</p:attrName>
                                            </p:attrNameLst>
                                          </p:cBhvr>
                                          <p:tavLst>
                                            <p:tav tm="0">
                                              <p:val>
                                                <p:strVal val="#ppt_y"/>
                                              </p:val>
                                            </p:tav>
                                            <p:tav tm="100000">
                                              <p:val>
                                                <p:strVal val="#ppt_y"/>
                                              </p:val>
                                            </p:tav>
                                          </p:tavLst>
                                        </p:anim>
                                      </p:childTnLst>
                                    </p:cTn>
                                  </p:par>
                                </p:childTnLst>
                              </p:cTn>
                            </p:par>
                            <p:par>
                              <p:cTn id="83" fill="hold">
                                <p:stCondLst>
                                  <p:cond delay="5300"/>
                                </p:stCondLst>
                                <p:childTnLst>
                                  <p:par>
                                    <p:cTn id="84" presetID="2" presetClass="entr" presetSubtype="8" fill="hold" nodeType="afterEffect">
                                      <p:stCondLst>
                                        <p:cond delay="0"/>
                                      </p:stCondLst>
                                      <p:childTnLst>
                                        <p:set>
                                          <p:cBhvr>
                                            <p:cTn id="85" dur="1" fill="hold">
                                              <p:stCondLst>
                                                <p:cond delay="0"/>
                                              </p:stCondLst>
                                            </p:cTn>
                                            <p:tgtEl>
                                              <p:spTgt spid="86"/>
                                            </p:tgtEl>
                                            <p:attrNameLst>
                                              <p:attrName>style.visibility</p:attrName>
                                            </p:attrNameLst>
                                          </p:cBhvr>
                                          <p:to>
                                            <p:strVal val="visible"/>
                                          </p:to>
                                        </p:set>
                                        <p:anim calcmode="lin" valueType="num">
                                          <p:cBhvr additive="base">
                                            <p:cTn id="86" dur="500" fill="hold"/>
                                            <p:tgtEl>
                                              <p:spTgt spid="86"/>
                                            </p:tgtEl>
                                            <p:attrNameLst>
                                              <p:attrName>ppt_x</p:attrName>
                                            </p:attrNameLst>
                                          </p:cBhvr>
                                          <p:tavLst>
                                            <p:tav tm="0">
                                              <p:val>
                                                <p:strVal val="0-#ppt_w/2"/>
                                              </p:val>
                                            </p:tav>
                                            <p:tav tm="100000">
                                              <p:val>
                                                <p:strVal val="#ppt_x"/>
                                              </p:val>
                                            </p:tav>
                                          </p:tavLst>
                                        </p:anim>
                                        <p:anim calcmode="lin" valueType="num">
                                          <p:cBhvr additive="base">
                                            <p:cTn id="87" dur="500" fill="hold"/>
                                            <p:tgtEl>
                                              <p:spTgt spid="86"/>
                                            </p:tgtEl>
                                            <p:attrNameLst>
                                              <p:attrName>ppt_y</p:attrName>
                                            </p:attrNameLst>
                                          </p:cBhvr>
                                          <p:tavLst>
                                            <p:tav tm="0">
                                              <p:val>
                                                <p:strVal val="#ppt_y"/>
                                              </p:val>
                                            </p:tav>
                                            <p:tav tm="100000">
                                              <p:val>
                                                <p:strVal val="#ppt_y"/>
                                              </p:val>
                                            </p:tav>
                                          </p:tavLst>
                                        </p:anim>
                                      </p:childTnLst>
                                    </p:cTn>
                                  </p:par>
                                </p:childTnLst>
                              </p:cTn>
                            </p:par>
                            <p:par>
                              <p:cTn id="88" fill="hold">
                                <p:stCondLst>
                                  <p:cond delay="5800"/>
                                </p:stCondLst>
                                <p:childTnLst>
                                  <p:par>
                                    <p:cTn id="89" presetID="2" presetClass="entr" presetSubtype="8" fill="hold" grpId="0" nodeType="afterEffect">
                                      <p:stCondLst>
                                        <p:cond delay="0"/>
                                      </p:stCondLst>
                                      <p:childTnLst>
                                        <p:set>
                                          <p:cBhvr>
                                            <p:cTn id="90" dur="1" fill="hold">
                                              <p:stCondLst>
                                                <p:cond delay="0"/>
                                              </p:stCondLst>
                                            </p:cTn>
                                            <p:tgtEl>
                                              <p:spTgt spid="82"/>
                                            </p:tgtEl>
                                            <p:attrNameLst>
                                              <p:attrName>style.visibility</p:attrName>
                                            </p:attrNameLst>
                                          </p:cBhvr>
                                          <p:to>
                                            <p:strVal val="visible"/>
                                          </p:to>
                                        </p:set>
                                        <p:anim calcmode="lin" valueType="num">
                                          <p:cBhvr additive="base">
                                            <p:cTn id="91" dur="500" fill="hold"/>
                                            <p:tgtEl>
                                              <p:spTgt spid="82"/>
                                            </p:tgtEl>
                                            <p:attrNameLst>
                                              <p:attrName>ppt_x</p:attrName>
                                            </p:attrNameLst>
                                          </p:cBhvr>
                                          <p:tavLst>
                                            <p:tav tm="0">
                                              <p:val>
                                                <p:strVal val="0-#ppt_w/2"/>
                                              </p:val>
                                            </p:tav>
                                            <p:tav tm="100000">
                                              <p:val>
                                                <p:strVal val="#ppt_x"/>
                                              </p:val>
                                            </p:tav>
                                          </p:tavLst>
                                        </p:anim>
                                        <p:anim calcmode="lin" valueType="num">
                                          <p:cBhvr additive="base">
                                            <p:cTn id="92" dur="500" fill="hold"/>
                                            <p:tgtEl>
                                              <p:spTgt spid="82"/>
                                            </p:tgtEl>
                                            <p:attrNameLst>
                                              <p:attrName>ppt_y</p:attrName>
                                            </p:attrNameLst>
                                          </p:cBhvr>
                                          <p:tavLst>
                                            <p:tav tm="0">
                                              <p:val>
                                                <p:strVal val="#ppt_y"/>
                                              </p:val>
                                            </p:tav>
                                            <p:tav tm="100000">
                                              <p:val>
                                                <p:strVal val="#ppt_y"/>
                                              </p:val>
                                            </p:tav>
                                          </p:tavLst>
                                        </p:anim>
                                      </p:childTnLst>
                                    </p:cTn>
                                  </p:par>
                                </p:childTnLst>
                              </p:cTn>
                            </p:par>
                            <p:par>
                              <p:cTn id="93" fill="hold">
                                <p:stCondLst>
                                  <p:cond delay="6300"/>
                                </p:stCondLst>
                                <p:childTnLst>
                                  <p:par>
                                    <p:cTn id="94" presetID="2" presetClass="entr" presetSubtype="8" fill="hold" nodeType="afterEffect">
                                      <p:stCondLst>
                                        <p:cond delay="0"/>
                                      </p:stCondLst>
                                      <p:childTnLst>
                                        <p:set>
                                          <p:cBhvr>
                                            <p:cTn id="95" dur="1" fill="hold">
                                              <p:stCondLst>
                                                <p:cond delay="0"/>
                                              </p:stCondLst>
                                            </p:cTn>
                                            <p:tgtEl>
                                              <p:spTgt spid="89"/>
                                            </p:tgtEl>
                                            <p:attrNameLst>
                                              <p:attrName>style.visibility</p:attrName>
                                            </p:attrNameLst>
                                          </p:cBhvr>
                                          <p:to>
                                            <p:strVal val="visible"/>
                                          </p:to>
                                        </p:set>
                                        <p:anim calcmode="lin" valueType="num">
                                          <p:cBhvr additive="base">
                                            <p:cTn id="96" dur="500" fill="hold"/>
                                            <p:tgtEl>
                                              <p:spTgt spid="89"/>
                                            </p:tgtEl>
                                            <p:attrNameLst>
                                              <p:attrName>ppt_x</p:attrName>
                                            </p:attrNameLst>
                                          </p:cBhvr>
                                          <p:tavLst>
                                            <p:tav tm="0">
                                              <p:val>
                                                <p:strVal val="0-#ppt_w/2"/>
                                              </p:val>
                                            </p:tav>
                                            <p:tav tm="100000">
                                              <p:val>
                                                <p:strVal val="#ppt_x"/>
                                              </p:val>
                                            </p:tav>
                                          </p:tavLst>
                                        </p:anim>
                                        <p:anim calcmode="lin" valueType="num">
                                          <p:cBhvr additive="base">
                                            <p:cTn id="97" dur="500" fill="hold"/>
                                            <p:tgtEl>
                                              <p:spTgt spid="89"/>
                                            </p:tgtEl>
                                            <p:attrNameLst>
                                              <p:attrName>ppt_y</p:attrName>
                                            </p:attrNameLst>
                                          </p:cBhvr>
                                          <p:tavLst>
                                            <p:tav tm="0">
                                              <p:val>
                                                <p:strVal val="#ppt_y"/>
                                              </p:val>
                                            </p:tav>
                                            <p:tav tm="100000">
                                              <p:val>
                                                <p:strVal val="#ppt_y"/>
                                              </p:val>
                                            </p:tav>
                                          </p:tavLst>
                                        </p:anim>
                                      </p:childTnLst>
                                    </p:cTn>
                                  </p:par>
                                </p:childTnLst>
                              </p:cTn>
                            </p:par>
                            <p:par>
                              <p:cTn id="98" fill="hold">
                                <p:stCondLst>
                                  <p:cond delay="6800"/>
                                </p:stCondLst>
                                <p:childTnLst>
                                  <p:par>
                                    <p:cTn id="99" presetID="10" presetClass="entr" presetSubtype="0" fill="hold" grpId="0" nodeType="afterEffect">
                                      <p:stCondLst>
                                        <p:cond delay="0"/>
                                      </p:stCondLst>
                                      <p:childTnLst>
                                        <p:set>
                                          <p:cBhvr>
                                            <p:cTn id="100" dur="1" fill="hold">
                                              <p:stCondLst>
                                                <p:cond delay="0"/>
                                              </p:stCondLst>
                                            </p:cTn>
                                            <p:tgtEl>
                                              <p:spTgt spid="98"/>
                                            </p:tgtEl>
                                            <p:attrNameLst>
                                              <p:attrName>style.visibility</p:attrName>
                                            </p:attrNameLst>
                                          </p:cBhvr>
                                          <p:to>
                                            <p:strVal val="visible"/>
                                          </p:to>
                                        </p:set>
                                        <p:animEffect transition="in" filter="fade">
                                          <p:cBhvr>
                                            <p:cTn id="101" dur="500"/>
                                            <p:tgtEl>
                                              <p:spTgt spid="9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97"/>
                                            </p:tgtEl>
                                            <p:attrNameLst>
                                              <p:attrName>style.visibility</p:attrName>
                                            </p:attrNameLst>
                                          </p:cBhvr>
                                          <p:to>
                                            <p:strVal val="visible"/>
                                          </p:to>
                                        </p:set>
                                        <p:animEffect transition="in" filter="fade">
                                          <p:cBhvr>
                                            <p:cTn id="104" dur="500"/>
                                            <p:tgtEl>
                                              <p:spTgt spid="97"/>
                                            </p:tgtEl>
                                          </p:cBhvr>
                                        </p:animEffect>
                                      </p:childTnLst>
                                    </p:cTn>
                                  </p:par>
                                  <p:par>
                                    <p:cTn id="105" presetID="10" presetClass="entr" presetSubtype="0" fill="hold" grpId="0" nodeType="withEffect">
                                      <p:stCondLst>
                                        <p:cond delay="100"/>
                                      </p:stCondLst>
                                      <p:childTnLst>
                                        <p:set>
                                          <p:cBhvr>
                                            <p:cTn id="106" dur="1" fill="hold">
                                              <p:stCondLst>
                                                <p:cond delay="0"/>
                                              </p:stCondLst>
                                            </p:cTn>
                                            <p:tgtEl>
                                              <p:spTgt spid="96"/>
                                            </p:tgtEl>
                                            <p:attrNameLst>
                                              <p:attrName>style.visibility</p:attrName>
                                            </p:attrNameLst>
                                          </p:cBhvr>
                                          <p:to>
                                            <p:strVal val="visible"/>
                                          </p:to>
                                        </p:set>
                                        <p:animEffect transition="in" filter="fade">
                                          <p:cBhvr>
                                            <p:cTn id="107" dur="500"/>
                                            <p:tgtEl>
                                              <p:spTgt spid="96"/>
                                            </p:tgtEl>
                                          </p:cBhvr>
                                        </p:animEffect>
                                      </p:childTnLst>
                                    </p:cTn>
                                  </p:par>
                                  <p:par>
                                    <p:cTn id="108" presetID="10" presetClass="entr" presetSubtype="0" fill="hold" grpId="0" nodeType="withEffect">
                                      <p:stCondLst>
                                        <p:cond delay="200"/>
                                      </p:stCondLst>
                                      <p:childTnLst>
                                        <p:set>
                                          <p:cBhvr>
                                            <p:cTn id="109" dur="1" fill="hold">
                                              <p:stCondLst>
                                                <p:cond delay="0"/>
                                              </p:stCondLst>
                                            </p:cTn>
                                            <p:tgtEl>
                                              <p:spTgt spid="95"/>
                                            </p:tgtEl>
                                            <p:attrNameLst>
                                              <p:attrName>style.visibility</p:attrName>
                                            </p:attrNameLst>
                                          </p:cBhvr>
                                          <p:to>
                                            <p:strVal val="visible"/>
                                          </p:to>
                                        </p:set>
                                        <p:animEffect transition="in" filter="fade">
                                          <p:cBhvr>
                                            <p:cTn id="110" dur="500"/>
                                            <p:tgtEl>
                                              <p:spTgt spid="95"/>
                                            </p:tgtEl>
                                          </p:cBhvr>
                                        </p:animEffect>
                                      </p:childTnLst>
                                    </p:cTn>
                                  </p:par>
                                  <p:par>
                                    <p:cTn id="111" presetID="10" presetClass="entr" presetSubtype="0" fill="hold" grpId="0" nodeType="withEffect">
                                      <p:stCondLst>
                                        <p:cond delay="300"/>
                                      </p:stCondLst>
                                      <p:childTnLst>
                                        <p:set>
                                          <p:cBhvr>
                                            <p:cTn id="112" dur="1" fill="hold">
                                              <p:stCondLst>
                                                <p:cond delay="0"/>
                                              </p:stCondLst>
                                            </p:cTn>
                                            <p:tgtEl>
                                              <p:spTgt spid="93"/>
                                            </p:tgtEl>
                                            <p:attrNameLst>
                                              <p:attrName>style.visibility</p:attrName>
                                            </p:attrNameLst>
                                          </p:cBhvr>
                                          <p:to>
                                            <p:strVal val="visible"/>
                                          </p:to>
                                        </p:set>
                                        <p:animEffect transition="in" filter="fade">
                                          <p:cBhvr>
                                            <p:cTn id="113" dur="500"/>
                                            <p:tgtEl>
                                              <p:spTgt spid="93"/>
                                            </p:tgtEl>
                                          </p:cBhvr>
                                        </p:animEffect>
                                      </p:childTnLst>
                                    </p:cTn>
                                  </p:par>
                                  <p:par>
                                    <p:cTn id="114" presetID="10" presetClass="entr" presetSubtype="0" fill="hold" grpId="0" nodeType="withEffect">
                                      <p:stCondLst>
                                        <p:cond delay="600"/>
                                      </p:stCondLst>
                                      <p:childTnLst>
                                        <p:set>
                                          <p:cBhvr>
                                            <p:cTn id="115" dur="1" fill="hold">
                                              <p:stCondLst>
                                                <p:cond delay="0"/>
                                              </p:stCondLst>
                                            </p:cTn>
                                            <p:tgtEl>
                                              <p:spTgt spid="92"/>
                                            </p:tgtEl>
                                            <p:attrNameLst>
                                              <p:attrName>style.visibility</p:attrName>
                                            </p:attrNameLst>
                                          </p:cBhvr>
                                          <p:to>
                                            <p:strVal val="visible"/>
                                          </p:to>
                                        </p:set>
                                        <p:animEffect transition="in" filter="fade">
                                          <p:cBhvr>
                                            <p:cTn id="116" dur="500"/>
                                            <p:tgtEl>
                                              <p:spTgt spid="92"/>
                                            </p:tgtEl>
                                          </p:cBhvr>
                                        </p:animEffect>
                                      </p:childTnLst>
                                    </p:cTn>
                                  </p:par>
                                  <p:par>
                                    <p:cTn id="117" presetID="10" presetClass="entr" presetSubtype="0" fill="hold" grpId="0" nodeType="withEffect">
                                      <p:stCondLst>
                                        <p:cond delay="700"/>
                                      </p:stCondLst>
                                      <p:childTnLst>
                                        <p:set>
                                          <p:cBhvr>
                                            <p:cTn id="118" dur="1" fill="hold">
                                              <p:stCondLst>
                                                <p:cond delay="0"/>
                                              </p:stCondLst>
                                            </p:cTn>
                                            <p:tgtEl>
                                              <p:spTgt spid="102"/>
                                            </p:tgtEl>
                                            <p:attrNameLst>
                                              <p:attrName>style.visibility</p:attrName>
                                            </p:attrNameLst>
                                          </p:cBhvr>
                                          <p:to>
                                            <p:strVal val="visible"/>
                                          </p:to>
                                        </p:set>
                                        <p:animEffect transition="in" filter="fade">
                                          <p:cBhvr>
                                            <p:cTn id="119" dur="500"/>
                                            <p:tgtEl>
                                              <p:spTgt spid="102"/>
                                            </p:tgtEl>
                                          </p:cBhvr>
                                        </p:animEffect>
                                      </p:childTnLst>
                                    </p:cTn>
                                  </p:par>
                                  <p:par>
                                    <p:cTn id="120" presetID="10" presetClass="entr" presetSubtype="0" fill="hold" grpId="0" nodeType="withEffect">
                                      <p:stCondLst>
                                        <p:cond delay="900"/>
                                      </p:stCondLst>
                                      <p:childTnLst>
                                        <p:set>
                                          <p:cBhvr>
                                            <p:cTn id="121" dur="1" fill="hold">
                                              <p:stCondLst>
                                                <p:cond delay="0"/>
                                              </p:stCondLst>
                                            </p:cTn>
                                            <p:tgtEl>
                                              <p:spTgt spid="74"/>
                                            </p:tgtEl>
                                            <p:attrNameLst>
                                              <p:attrName>style.visibility</p:attrName>
                                            </p:attrNameLst>
                                          </p:cBhvr>
                                          <p:to>
                                            <p:strVal val="visible"/>
                                          </p:to>
                                        </p:set>
                                        <p:animEffect transition="in" filter="fade">
                                          <p:cBhvr>
                                            <p:cTn id="122" dur="500"/>
                                            <p:tgtEl>
                                              <p:spTgt spid="74"/>
                                            </p:tgtEl>
                                          </p:cBhvr>
                                        </p:animEffect>
                                      </p:childTnLst>
                                    </p:cTn>
                                  </p:par>
                                  <p:par>
                                    <p:cTn id="123" presetID="2" presetClass="entr" presetSubtype="1" fill="hold" grpId="0" nodeType="withEffect">
                                      <p:stCondLst>
                                        <p:cond delay="0"/>
                                      </p:stCondLst>
                                      <p:childTnLst>
                                        <p:set>
                                          <p:cBhvr>
                                            <p:cTn id="124" dur="1" fill="hold">
                                              <p:stCondLst>
                                                <p:cond delay="0"/>
                                              </p:stCondLst>
                                            </p:cTn>
                                            <p:tgtEl>
                                              <p:spTgt spid="104"/>
                                            </p:tgtEl>
                                            <p:attrNameLst>
                                              <p:attrName>style.visibility</p:attrName>
                                            </p:attrNameLst>
                                          </p:cBhvr>
                                          <p:to>
                                            <p:strVal val="visible"/>
                                          </p:to>
                                        </p:set>
                                        <p:anim calcmode="lin" valueType="num">
                                          <p:cBhvr additive="base">
                                            <p:cTn id="125" dur="500" fill="hold"/>
                                            <p:tgtEl>
                                              <p:spTgt spid="104"/>
                                            </p:tgtEl>
                                            <p:attrNameLst>
                                              <p:attrName>ppt_x</p:attrName>
                                            </p:attrNameLst>
                                          </p:cBhvr>
                                          <p:tavLst>
                                            <p:tav tm="0">
                                              <p:val>
                                                <p:strVal val="#ppt_x"/>
                                              </p:val>
                                            </p:tav>
                                            <p:tav tm="100000">
                                              <p:val>
                                                <p:strVal val="#ppt_x"/>
                                              </p:val>
                                            </p:tav>
                                          </p:tavLst>
                                        </p:anim>
                                        <p:anim calcmode="lin" valueType="num">
                                          <p:cBhvr additive="base">
                                            <p:cTn id="126" dur="500" fill="hold"/>
                                            <p:tgtEl>
                                              <p:spTgt spid="10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P spid="24" grpId="0"/>
          <p:bldP spid="12" grpId="0"/>
          <p:bldP spid="66" grpId="0"/>
          <p:bldP spid="67" grpId="0"/>
          <p:bldP spid="68" grpId="0"/>
          <p:bldP spid="69" grpId="0"/>
          <p:bldP spid="70" grpId="0"/>
          <p:bldP spid="71" grpId="0"/>
          <p:bldP spid="73" grpId="0" animBg="1"/>
          <p:bldP spid="74" grpId="0"/>
          <p:bldP spid="75" grpId="0" animBg="1"/>
          <p:bldP spid="81" grpId="0" animBg="1"/>
          <p:bldP spid="82" grpId="0" animBg="1"/>
          <p:bldP spid="92" grpId="0"/>
          <p:bldP spid="93" grpId="0"/>
          <p:bldP spid="95" grpId="0"/>
          <p:bldP spid="96" grpId="0"/>
          <p:bldP spid="97" grpId="0"/>
          <p:bldP spid="98" grpId="0"/>
          <p:bldP spid="102" grpId="0"/>
          <p:bldP spid="104"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订单</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0926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订单</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0926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库存管理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541768" y="2590800"/>
            <a:ext cx="2142831" cy="338554"/>
          </a:xfrm>
          <a:prstGeom prst="rect">
            <a:avLst/>
          </a:prstGeom>
          <a:noFill/>
        </p:spPr>
        <p:txBody>
          <a:bodyPr wrap="none" rtlCol="0">
            <a:spAutoFit/>
          </a:bodyPr>
          <a:lstStyle/>
          <a:p>
            <a:r>
              <a:rPr lang="en-US" altLang="zh-CN" sz="1600" dirty="0"/>
              <a:t>I</a:t>
            </a:r>
            <a:r>
              <a:rPr lang="en-US" altLang="zh-CN" sz="1600" dirty="0" smtClean="0"/>
              <a:t>nventory </a:t>
            </a:r>
            <a:r>
              <a:rPr lang="en-US" altLang="zh-CN" sz="1600" dirty="0"/>
              <a:t>M</a:t>
            </a:r>
            <a:r>
              <a:rPr lang="en-US" altLang="zh-CN" sz="1600" dirty="0" smtClean="0"/>
              <a:t>anagement</a:t>
            </a:r>
            <a:endParaRPr lang="en-US" altLang="zh-CN" sz="1600" dirty="0"/>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78587" y="2215741"/>
              <a:ext cx="527709"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6</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1246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库存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61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库存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920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库存</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920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成本管理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757598" y="2599266"/>
            <a:ext cx="1711174" cy="338554"/>
          </a:xfrm>
          <a:prstGeom prst="rect">
            <a:avLst/>
          </a:prstGeom>
          <a:noFill/>
        </p:spPr>
        <p:txBody>
          <a:bodyPr wrap="none" rtlCol="0">
            <a:spAutoFit/>
          </a:bodyPr>
          <a:lstStyle/>
          <a:p>
            <a:r>
              <a:rPr lang="en-US" altLang="zh-CN" sz="1600" dirty="0" smtClean="0">
                <a:solidFill>
                  <a:srgbClr val="163A5A"/>
                </a:solidFill>
                <a:ea typeface="微软雅黑" panose="020B0503020204020204" pitchFamily="34" charset="-122"/>
              </a:rPr>
              <a:t>Cost </a:t>
            </a:r>
            <a:r>
              <a:rPr lang="en-US" altLang="zh-CN" sz="1600" dirty="0" smtClean="0"/>
              <a:t>Management</a:t>
            </a:r>
            <a:endParaRPr lang="en-US" altLang="zh-CN" sz="1600" dirty="0"/>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69949" y="2215741"/>
              <a:ext cx="527709"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7</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1246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成本</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61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成本</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4924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成本</a:t>
            </a:r>
            <a:r>
              <a:rPr lang="zh-CN" altLang="en-US" sz="2000" spc="300" dirty="0" smtClean="0">
                <a:latin typeface="方正兰亭细黑_GBK" panose="02000000000000000000" pitchFamily="2" charset="-122"/>
                <a:ea typeface="方正兰亭细黑_GBK" panose="02000000000000000000" pitchFamily="2" charset="-122"/>
              </a:rPr>
              <a:t>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4924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项目简介</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5007250" y="2590800"/>
            <a:ext cx="1211870" cy="338554"/>
          </a:xfrm>
          <a:prstGeom prst="rect">
            <a:avLst/>
          </a:prstGeom>
          <a:noFill/>
        </p:spPr>
        <p:txBody>
          <a:bodyPr wrap="none" rtlCol="0">
            <a:spAutoFit/>
          </a:bodyPr>
          <a:lstStyle/>
          <a:p>
            <a:r>
              <a:rPr lang="en-US" altLang="zh-CN" sz="1600" dirty="0">
                <a:solidFill>
                  <a:srgbClr val="163A5A"/>
                </a:solidFill>
                <a:ea typeface="微软雅黑" panose="020B0503020204020204" pitchFamily="34" charset="-122"/>
              </a:rPr>
              <a:t>Project brief</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1</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877163" cy="461665"/>
          </a:xfrm>
          <a:prstGeom prst="rect">
            <a:avLst/>
          </a:prstGeom>
          <a:noFill/>
        </p:spPr>
        <p:txBody>
          <a:bodyPr wrap="none" rtlCol="0">
            <a:spAutoFit/>
          </a:bodyPr>
          <a:lstStyle/>
          <a:p>
            <a:r>
              <a:rPr lang="zh-CN" altLang="en-US" sz="2400" spc="300" dirty="0">
                <a:latin typeface="方正兰亭细黑_GBK" panose="02000000000000000000" pitchFamily="2" charset="-122"/>
                <a:ea typeface="方正兰亭细黑_GBK" panose="02000000000000000000" pitchFamily="2" charset="-122"/>
              </a:rPr>
              <a:t>附加</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757598" y="2599266"/>
            <a:ext cx="1040670" cy="338554"/>
          </a:xfrm>
          <a:prstGeom prst="rect">
            <a:avLst/>
          </a:prstGeom>
          <a:noFill/>
        </p:spPr>
        <p:txBody>
          <a:bodyPr wrap="none" rtlCol="0">
            <a:spAutoFit/>
          </a:bodyPr>
          <a:lstStyle/>
          <a:p>
            <a:r>
              <a:rPr lang="en-US" altLang="zh-CN" sz="1600" dirty="0" smtClean="0">
                <a:solidFill>
                  <a:srgbClr val="163A5A"/>
                </a:solidFill>
                <a:ea typeface="微软雅黑" panose="020B0503020204020204" pitchFamily="34" charset="-122"/>
              </a:rPr>
              <a:t>Additional</a:t>
            </a:r>
            <a:endParaRPr lang="en-US" altLang="zh-CN" sz="1600" dirty="0"/>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69949" y="2215741"/>
              <a:ext cx="527709" cy="830997"/>
            </a:xfrm>
            <a:prstGeom prst="rect">
              <a:avLst/>
            </a:prstGeom>
            <a:grpFill/>
          </p:spPr>
          <p:txBody>
            <a:bodyPr wrap="none" rtlCol="0">
              <a:spAutoFit/>
            </a:bodyPr>
            <a:lstStyle/>
            <a:p>
              <a:r>
                <a:rPr lang="en-US" altLang="zh-CN" sz="4800" dirty="0">
                  <a:solidFill>
                    <a:schemeClr val="bg1"/>
                  </a:solidFill>
                  <a:latin typeface="Watford DB" pitchFamily="2" charset="0"/>
                  <a:ea typeface="造字工房劲黑（非商用）常规体" pitchFamily="50" charset="-122"/>
                </a:rPr>
                <a:t>8</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870702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774571"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附加</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531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774571"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附加</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774571"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附加</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 name="直接连接符 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p:tgtEl>
                                          <p:spTgt spid="6"/>
                                        </p:tgtEl>
                                        <p:attrNameLst>
                                          <p:attrName>ppt_x</p:attrName>
                                        </p:attrNameLst>
                                      </p:cBhvr>
                                      <p:tavLst>
                                        <p:tav tm="0">
                                          <p:val>
                                            <p:strVal val="#ppt_x-#ppt_w*1.125000"/>
                                          </p:val>
                                        </p:tav>
                                        <p:tav tm="100000">
                                          <p:val>
                                            <p:strVal val="#ppt_x"/>
                                          </p:val>
                                        </p:tav>
                                      </p:tavLst>
                                    </p:anim>
                                    <p:animEffect transition="in" filter="wipe(righ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913537" y="2403049"/>
            <a:ext cx="7152685" cy="1209734"/>
          </a:xfrm>
          <a:custGeom>
            <a:avLst/>
            <a:gdLst>
              <a:gd name="connsiteX0" fmla="*/ 0 w 5867400"/>
              <a:gd name="connsiteY0" fmla="*/ 1629397 h 1629397"/>
              <a:gd name="connsiteX1" fmla="*/ 1266825 w 5867400"/>
              <a:gd name="connsiteY1" fmla="*/ 622 h 1629397"/>
              <a:gd name="connsiteX2" fmla="*/ 2790825 w 5867400"/>
              <a:gd name="connsiteY2" fmla="*/ 1419847 h 1629397"/>
              <a:gd name="connsiteX3" fmla="*/ 4181475 w 5867400"/>
              <a:gd name="connsiteY3" fmla="*/ 48247 h 1629397"/>
              <a:gd name="connsiteX4" fmla="*/ 5867400 w 5867400"/>
              <a:gd name="connsiteY4" fmla="*/ 1524622 h 1629397"/>
              <a:gd name="connsiteX0-1" fmla="*/ 0 w 5867400"/>
              <a:gd name="connsiteY0-2" fmla="*/ 1629395 h 1629395"/>
              <a:gd name="connsiteX1-3" fmla="*/ 1266825 w 5867400"/>
              <a:gd name="connsiteY1-4" fmla="*/ 620 h 1629395"/>
              <a:gd name="connsiteX2-5" fmla="*/ 2790825 w 5867400"/>
              <a:gd name="connsiteY2-6" fmla="*/ 1419845 h 1629395"/>
              <a:gd name="connsiteX3-7" fmla="*/ 4419600 w 5867400"/>
              <a:gd name="connsiteY3-8" fmla="*/ 620 h 1629395"/>
              <a:gd name="connsiteX4-9" fmla="*/ 5867400 w 5867400"/>
              <a:gd name="connsiteY4-10" fmla="*/ 1524620 h 1629395"/>
              <a:gd name="connsiteX0-11" fmla="*/ 0 w 5867400"/>
              <a:gd name="connsiteY0-12" fmla="*/ 1629283 h 1629283"/>
              <a:gd name="connsiteX1-13" fmla="*/ 1266825 w 5867400"/>
              <a:gd name="connsiteY1-14" fmla="*/ 508 h 1629283"/>
              <a:gd name="connsiteX2-15" fmla="*/ 2647950 w 5867400"/>
              <a:gd name="connsiteY2-16" fmla="*/ 1438783 h 1629283"/>
              <a:gd name="connsiteX3-17" fmla="*/ 4419600 w 5867400"/>
              <a:gd name="connsiteY3-18" fmla="*/ 508 h 1629283"/>
              <a:gd name="connsiteX4-19" fmla="*/ 5867400 w 5867400"/>
              <a:gd name="connsiteY4-20" fmla="*/ 1524508 h 1629283"/>
              <a:gd name="connsiteX0-21" fmla="*/ 0 w 6183053"/>
              <a:gd name="connsiteY0-22" fmla="*/ 1333902 h 1524402"/>
              <a:gd name="connsiteX1-23" fmla="*/ 1582478 w 6183053"/>
              <a:gd name="connsiteY1-24" fmla="*/ 402 h 1524402"/>
              <a:gd name="connsiteX2-25" fmla="*/ 2963603 w 6183053"/>
              <a:gd name="connsiteY2-26" fmla="*/ 1438677 h 1524402"/>
              <a:gd name="connsiteX3-27" fmla="*/ 4735253 w 6183053"/>
              <a:gd name="connsiteY3-28" fmla="*/ 402 h 1524402"/>
              <a:gd name="connsiteX4-29" fmla="*/ 6183053 w 6183053"/>
              <a:gd name="connsiteY4-30" fmla="*/ 1524402 h 1524402"/>
              <a:gd name="connsiteX0-31" fmla="*/ 0 w 6183053"/>
              <a:gd name="connsiteY0-32" fmla="*/ 1335661 h 1526161"/>
              <a:gd name="connsiteX1-33" fmla="*/ 1582478 w 6183053"/>
              <a:gd name="connsiteY1-34" fmla="*/ 2161 h 1526161"/>
              <a:gd name="connsiteX2-35" fmla="*/ 2898854 w 6183053"/>
              <a:gd name="connsiteY2-36" fmla="*/ 1164211 h 1526161"/>
              <a:gd name="connsiteX3-37" fmla="*/ 4735253 w 6183053"/>
              <a:gd name="connsiteY3-38" fmla="*/ 2161 h 1526161"/>
              <a:gd name="connsiteX4-39" fmla="*/ 6183053 w 6183053"/>
              <a:gd name="connsiteY4-40" fmla="*/ 1526161 h 1526161"/>
              <a:gd name="connsiteX0-41" fmla="*/ 0 w 6174959"/>
              <a:gd name="connsiteY0-42" fmla="*/ 1334007 h 1334007"/>
              <a:gd name="connsiteX1-43" fmla="*/ 1582478 w 6174959"/>
              <a:gd name="connsiteY1-44" fmla="*/ 507 h 1334007"/>
              <a:gd name="connsiteX2-45" fmla="*/ 2898854 w 6174959"/>
              <a:gd name="connsiteY2-46" fmla="*/ 1162557 h 1334007"/>
              <a:gd name="connsiteX3-47" fmla="*/ 4735253 w 6174959"/>
              <a:gd name="connsiteY3-48" fmla="*/ 507 h 1334007"/>
              <a:gd name="connsiteX4-49" fmla="*/ 6174959 w 6174959"/>
              <a:gd name="connsiteY4-50" fmla="*/ 1162557 h 1334007"/>
              <a:gd name="connsiteX0-51" fmla="*/ 0 w 6174959"/>
              <a:gd name="connsiteY0-52" fmla="*/ 1334067 h 1334067"/>
              <a:gd name="connsiteX1-53" fmla="*/ 1582478 w 6174959"/>
              <a:gd name="connsiteY1-54" fmla="*/ 567 h 1334067"/>
              <a:gd name="connsiteX2-55" fmla="*/ 3157851 w 6174959"/>
              <a:gd name="connsiteY2-56" fmla="*/ 1153092 h 1334067"/>
              <a:gd name="connsiteX3-57" fmla="*/ 4735253 w 6174959"/>
              <a:gd name="connsiteY3-58" fmla="*/ 567 h 1334067"/>
              <a:gd name="connsiteX4-59" fmla="*/ 6174959 w 6174959"/>
              <a:gd name="connsiteY4-60" fmla="*/ 1162617 h 1334067"/>
              <a:gd name="connsiteX0-61" fmla="*/ 0 w 6077835"/>
              <a:gd name="connsiteY0-62" fmla="*/ 1209734 h 1209734"/>
              <a:gd name="connsiteX1-63" fmla="*/ 1485354 w 6077835"/>
              <a:gd name="connsiteY1-64" fmla="*/ 59 h 1209734"/>
              <a:gd name="connsiteX2-65" fmla="*/ 3060727 w 6077835"/>
              <a:gd name="connsiteY2-66" fmla="*/ 1152584 h 1209734"/>
              <a:gd name="connsiteX3-67" fmla="*/ 4638129 w 6077835"/>
              <a:gd name="connsiteY3-68" fmla="*/ 59 h 1209734"/>
              <a:gd name="connsiteX4-69" fmla="*/ 6077835 w 6077835"/>
              <a:gd name="connsiteY4-70" fmla="*/ 1162109 h 120973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77835" h="1209734">
                <a:moveTo>
                  <a:pt x="0" y="1209734"/>
                </a:moveTo>
                <a:cubicBezTo>
                  <a:pt x="400844" y="412809"/>
                  <a:pt x="975233" y="9584"/>
                  <a:pt x="1485354" y="59"/>
                </a:cubicBezTo>
                <a:cubicBezTo>
                  <a:pt x="1995475" y="-9466"/>
                  <a:pt x="2535265" y="1152584"/>
                  <a:pt x="3060727" y="1152584"/>
                </a:cubicBezTo>
                <a:cubicBezTo>
                  <a:pt x="3586189" y="1152584"/>
                  <a:pt x="4135278" y="-1528"/>
                  <a:pt x="4638129" y="59"/>
                </a:cubicBezTo>
                <a:cubicBezTo>
                  <a:pt x="5140980" y="1646"/>
                  <a:pt x="5931785" y="820796"/>
                  <a:pt x="6077835" y="1162109"/>
                </a:cubicBezTo>
              </a:path>
            </a:pathLst>
          </a:custGeom>
          <a:noFill/>
          <a:ln w="76200">
            <a:solidFill>
              <a:srgbClr val="163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4" name="TextBox 6"/>
          <p:cNvSpPr txBox="1">
            <a:spLocks noChangeArrowheads="1"/>
          </p:cNvSpPr>
          <p:nvPr/>
        </p:nvSpPr>
        <p:spPr bwMode="auto">
          <a:xfrm>
            <a:off x="1612428" y="3547589"/>
            <a:ext cx="16156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dirty="0" smtClean="0">
                <a:latin typeface="方正兰亭细黑_GBK" panose="02000000000000000000" pitchFamily="2" charset="-122"/>
                <a:ea typeface="方正兰亭细黑_GBK" panose="02000000000000000000" pitchFamily="2" charset="-122"/>
              </a:rPr>
              <a:t>年度工作概述</a:t>
            </a:r>
            <a:endParaRPr lang="zh-CN" dirty="0">
              <a:latin typeface="方正兰亭细黑_GBK" panose="02000000000000000000" pitchFamily="2" charset="-122"/>
              <a:ea typeface="方正兰亭细黑_GBK" panose="02000000000000000000" pitchFamily="2" charset="-122"/>
            </a:endParaRPr>
          </a:p>
        </p:txBody>
      </p:sp>
      <p:sp>
        <p:nvSpPr>
          <p:cNvPr id="105" name="TextBox 6"/>
          <p:cNvSpPr txBox="1">
            <a:spLocks noChangeArrowheads="1"/>
          </p:cNvSpPr>
          <p:nvPr/>
        </p:nvSpPr>
        <p:spPr bwMode="auto">
          <a:xfrm>
            <a:off x="1878627" y="1175543"/>
            <a:ext cx="183269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dirty="0" smtClean="0">
                <a:latin typeface="方正兰亭细黑_GBK" panose="02000000000000000000" pitchFamily="2" charset="-122"/>
                <a:ea typeface="方正兰亭细黑_GBK" panose="02000000000000000000" pitchFamily="2" charset="-122"/>
              </a:rPr>
              <a:t>工作完成情况</a:t>
            </a:r>
            <a:endParaRPr lang="zh-CN" dirty="0">
              <a:latin typeface="方正兰亭细黑_GBK" panose="02000000000000000000" pitchFamily="2" charset="-122"/>
              <a:ea typeface="方正兰亭细黑_GBK" panose="02000000000000000000" pitchFamily="2" charset="-122"/>
            </a:endParaRPr>
          </a:p>
        </p:txBody>
      </p:sp>
      <p:sp>
        <p:nvSpPr>
          <p:cNvPr id="106" name="TextBox 6"/>
          <p:cNvSpPr txBox="1">
            <a:spLocks noChangeArrowheads="1"/>
          </p:cNvSpPr>
          <p:nvPr/>
        </p:nvSpPr>
        <p:spPr bwMode="auto">
          <a:xfrm>
            <a:off x="3695840" y="2241913"/>
            <a:ext cx="18507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dirty="0" smtClean="0">
                <a:latin typeface="方正兰亭细黑_GBK" panose="02000000000000000000" pitchFamily="2" charset="-122"/>
                <a:ea typeface="方正兰亭细黑_GBK" panose="02000000000000000000" pitchFamily="2" charset="-122"/>
              </a:rPr>
              <a:t>成功项目展示</a:t>
            </a:r>
            <a:endParaRPr lang="zh-CN" dirty="0">
              <a:latin typeface="方正兰亭细黑_GBK" panose="02000000000000000000" pitchFamily="2" charset="-122"/>
              <a:ea typeface="方正兰亭细黑_GBK" panose="02000000000000000000" pitchFamily="2" charset="-122"/>
            </a:endParaRPr>
          </a:p>
        </p:txBody>
      </p:sp>
      <p:sp>
        <p:nvSpPr>
          <p:cNvPr id="107" name="TextBox 6"/>
          <p:cNvSpPr txBox="1">
            <a:spLocks noChangeArrowheads="1"/>
          </p:cNvSpPr>
          <p:nvPr/>
        </p:nvSpPr>
        <p:spPr bwMode="auto">
          <a:xfrm>
            <a:off x="5480381" y="3164877"/>
            <a:ext cx="181269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dirty="0" smtClean="0">
                <a:latin typeface="方正兰亭细黑_GBK" panose="02000000000000000000" pitchFamily="2" charset="-122"/>
                <a:ea typeface="方正兰亭细黑_GBK" panose="02000000000000000000" pitchFamily="2" charset="-122"/>
              </a:rPr>
              <a:t>经验总结与不足</a:t>
            </a:r>
            <a:endParaRPr lang="zh-CN" dirty="0">
              <a:latin typeface="方正兰亭细黑_GBK" panose="02000000000000000000" pitchFamily="2" charset="-122"/>
              <a:ea typeface="方正兰亭细黑_GBK" panose="02000000000000000000" pitchFamily="2" charset="-122"/>
            </a:endParaRPr>
          </a:p>
        </p:txBody>
      </p:sp>
      <p:sp>
        <p:nvSpPr>
          <p:cNvPr id="112" name="TextBox 111"/>
          <p:cNvSpPr txBox="1"/>
          <p:nvPr/>
        </p:nvSpPr>
        <p:spPr>
          <a:xfrm>
            <a:off x="1897726" y="3850932"/>
            <a:ext cx="926857" cy="276999"/>
          </a:xfrm>
          <a:prstGeom prst="rect">
            <a:avLst/>
          </a:prstGeom>
          <a:noFill/>
        </p:spPr>
        <p:txBody>
          <a:bodyPr wrap="none" rtlCol="0">
            <a:spAutoFit/>
          </a:bodyPr>
          <a:lstStyle/>
          <a:p>
            <a:r>
              <a:rPr lang="en-US" altLang="zh-CN" sz="1200" dirty="0" smtClean="0">
                <a:solidFill>
                  <a:srgbClr val="163A5A"/>
                </a:solidFill>
                <a:latin typeface="Kozuka Gothic Pro R" pitchFamily="34" charset="-128"/>
                <a:ea typeface="Kozuka Gothic Pro R" pitchFamily="34" charset="-128"/>
              </a:rPr>
              <a:t>ABOUT ME</a:t>
            </a:r>
            <a:endParaRPr lang="zh-CN" altLang="en-US" sz="1200" dirty="0">
              <a:solidFill>
                <a:srgbClr val="163A5A"/>
              </a:solidFill>
              <a:latin typeface="Kozuka Gothic Pro R" pitchFamily="34" charset="-128"/>
              <a:ea typeface="Kozuka Gothic Pro R" pitchFamily="34" charset="-128"/>
            </a:endParaRPr>
          </a:p>
        </p:txBody>
      </p:sp>
      <p:sp>
        <p:nvSpPr>
          <p:cNvPr id="113" name="TextBox 112"/>
          <p:cNvSpPr txBox="1"/>
          <p:nvPr/>
        </p:nvSpPr>
        <p:spPr>
          <a:xfrm>
            <a:off x="2054515" y="1487743"/>
            <a:ext cx="1301959" cy="276999"/>
          </a:xfrm>
          <a:prstGeom prst="rect">
            <a:avLst/>
          </a:prstGeom>
          <a:noFill/>
        </p:spPr>
        <p:txBody>
          <a:bodyPr wrap="none" rtlCol="0">
            <a:spAutoFit/>
          </a:bodyPr>
          <a:lstStyle/>
          <a:p>
            <a:r>
              <a:rPr lang="en-US" altLang="zh-CN" sz="1200" dirty="0" smtClean="0">
                <a:solidFill>
                  <a:srgbClr val="163A5A"/>
                </a:solidFill>
                <a:latin typeface="Kozuka Gothic Pro R" pitchFamily="34" charset="-128"/>
                <a:ea typeface="Kozuka Gothic Pro R" pitchFamily="34" charset="-128"/>
              </a:rPr>
              <a:t>POST COGNTIVE</a:t>
            </a:r>
            <a:endParaRPr lang="zh-CN" altLang="en-US" sz="1200" dirty="0">
              <a:solidFill>
                <a:srgbClr val="163A5A"/>
              </a:solidFill>
              <a:latin typeface="Kozuka Gothic Pro R" pitchFamily="34" charset="-128"/>
              <a:ea typeface="Kozuka Gothic Pro R" pitchFamily="34" charset="-128"/>
            </a:endParaRPr>
          </a:p>
        </p:txBody>
      </p:sp>
      <p:sp>
        <p:nvSpPr>
          <p:cNvPr id="114" name="TextBox 113"/>
          <p:cNvSpPr txBox="1"/>
          <p:nvPr/>
        </p:nvSpPr>
        <p:spPr>
          <a:xfrm>
            <a:off x="3947573" y="2548391"/>
            <a:ext cx="1143262" cy="276999"/>
          </a:xfrm>
          <a:prstGeom prst="rect">
            <a:avLst/>
          </a:prstGeom>
          <a:noFill/>
        </p:spPr>
        <p:txBody>
          <a:bodyPr wrap="none" rtlCol="0">
            <a:spAutoFit/>
          </a:bodyPr>
          <a:lstStyle/>
          <a:p>
            <a:r>
              <a:rPr lang="en-US" altLang="zh-CN" sz="1200" dirty="0" smtClean="0">
                <a:solidFill>
                  <a:srgbClr val="163A5A"/>
                </a:solidFill>
                <a:latin typeface="Kozuka Gothic Pro R" pitchFamily="34" charset="-128"/>
                <a:ea typeface="Kozuka Gothic Pro R" pitchFamily="34" charset="-128"/>
              </a:rPr>
              <a:t>COMPETENCE</a:t>
            </a:r>
            <a:endParaRPr lang="zh-CN" altLang="en-US" sz="1200" dirty="0">
              <a:solidFill>
                <a:srgbClr val="163A5A"/>
              </a:solidFill>
              <a:latin typeface="Kozuka Gothic Pro R" pitchFamily="34" charset="-128"/>
              <a:ea typeface="Kozuka Gothic Pro R" pitchFamily="34" charset="-128"/>
            </a:endParaRPr>
          </a:p>
        </p:txBody>
      </p:sp>
      <p:sp>
        <p:nvSpPr>
          <p:cNvPr id="115" name="TextBox 114"/>
          <p:cNvSpPr txBox="1"/>
          <p:nvPr/>
        </p:nvSpPr>
        <p:spPr>
          <a:xfrm>
            <a:off x="5539828" y="3477703"/>
            <a:ext cx="1289135" cy="276999"/>
          </a:xfrm>
          <a:prstGeom prst="rect">
            <a:avLst/>
          </a:prstGeom>
          <a:noFill/>
        </p:spPr>
        <p:txBody>
          <a:bodyPr wrap="none" rtlCol="0">
            <a:spAutoFit/>
          </a:bodyPr>
          <a:lstStyle/>
          <a:p>
            <a:r>
              <a:rPr lang="en-US" altLang="zh-CN" sz="1200" dirty="0" smtClean="0">
                <a:solidFill>
                  <a:srgbClr val="163A5A"/>
                </a:solidFill>
                <a:latin typeface="Kozuka Gothic Pro R" pitchFamily="34" charset="-128"/>
                <a:ea typeface="Kozuka Gothic Pro R" pitchFamily="34" charset="-128"/>
              </a:rPr>
              <a:t>PROGRAMMING</a:t>
            </a:r>
            <a:endParaRPr lang="zh-CN" altLang="en-US" sz="1200" dirty="0">
              <a:solidFill>
                <a:srgbClr val="163A5A"/>
              </a:solidFill>
              <a:latin typeface="Kozuka Gothic Pro R" pitchFamily="34" charset="-128"/>
              <a:ea typeface="Kozuka Gothic Pro R" pitchFamily="34" charset="-128"/>
            </a:endParaRPr>
          </a:p>
        </p:txBody>
      </p:sp>
      <p:sp>
        <p:nvSpPr>
          <p:cNvPr id="103" name="椭圆 102"/>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106952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主目录</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2160085" y="267886"/>
            <a:ext cx="1183337" cy="338554"/>
          </a:xfrm>
          <a:prstGeom prst="rect">
            <a:avLst/>
          </a:prstGeom>
          <a:noFill/>
        </p:spPr>
        <p:txBody>
          <a:bodyPr wrap="none" rtlCol="0">
            <a:spAutoFit/>
          </a:bodyPr>
          <a:lstStyle/>
          <a:p>
            <a:r>
              <a:rPr lang="en-US" altLang="zh-CN" sz="1600" dirty="0" smtClean="0">
                <a:solidFill>
                  <a:srgbClr val="163A5A"/>
                </a:solidFill>
                <a:latin typeface="Kozuka Gothic Pro R" pitchFamily="34" charset="-128"/>
                <a:ea typeface="Kozuka Gothic Pro R" pitchFamily="34" charset="-128"/>
              </a:rPr>
              <a:t>CONTENTS</a:t>
            </a:r>
            <a:endParaRPr lang="zh-CN" altLang="en-US" sz="1600" dirty="0">
              <a:solidFill>
                <a:srgbClr val="163A5A"/>
              </a:solidFill>
              <a:latin typeface="Kozuka Gothic Pro R" pitchFamily="34" charset="-128"/>
              <a:ea typeface="Kozuka Gothic Pro R" pitchFamily="34" charset="-128"/>
            </a:endParaRPr>
          </a:p>
        </p:txBody>
      </p:sp>
      <p:cxnSp>
        <p:nvCxnSpPr>
          <p:cNvPr id="14" name="直接连接符 13"/>
          <p:cNvCxnSpPr/>
          <p:nvPr/>
        </p:nvCxnSpPr>
        <p:spPr>
          <a:xfrm>
            <a:off x="2026111"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382574" y="3108141"/>
            <a:ext cx="1061926" cy="1061926"/>
            <a:chOff x="1008115" y="2542722"/>
            <a:chExt cx="1360493" cy="1360493"/>
          </a:xfrm>
        </p:grpSpPr>
        <p:grpSp>
          <p:nvGrpSpPr>
            <p:cNvPr id="86" name="组合 85"/>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88" name="椭圆 8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108" name="TextBox 107"/>
            <p:cNvSpPr txBox="1"/>
            <p:nvPr/>
          </p:nvSpPr>
          <p:spPr>
            <a:xfrm>
              <a:off x="1327879" y="2645288"/>
              <a:ext cx="848588" cy="1064637"/>
            </a:xfrm>
            <a:prstGeom prst="rect">
              <a:avLst/>
            </a:prstGeom>
            <a:noFill/>
          </p:spPr>
          <p:txBody>
            <a:bodyPr wrap="none" rtlCol="0">
              <a:spAutoFit/>
            </a:bodyPr>
            <a:lstStyle/>
            <a:p>
              <a:r>
                <a:rPr lang="en-US" altLang="zh-CN" sz="4800" dirty="0" smtClean="0">
                  <a:solidFill>
                    <a:srgbClr val="163A5A"/>
                  </a:solidFill>
                  <a:latin typeface="Watford DB" pitchFamily="2" charset="0"/>
                  <a:ea typeface="造字工房劲黑（非商用）常规体" pitchFamily="50" charset="-122"/>
                </a:rPr>
                <a:t>1</a:t>
              </a:r>
              <a:endParaRPr lang="zh-CN" altLang="en-US" sz="4800" dirty="0">
                <a:solidFill>
                  <a:srgbClr val="163A5A"/>
                </a:solidFill>
                <a:latin typeface="Watford DB" pitchFamily="2" charset="0"/>
                <a:ea typeface="造字工房劲黑（非商用）常规体" pitchFamily="50" charset="-122"/>
              </a:endParaRPr>
            </a:p>
          </p:txBody>
        </p:sp>
      </p:grpSp>
      <p:pic>
        <p:nvPicPr>
          <p:cNvPr id="3" name="图片 2" hidden="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1084" y="-1050904"/>
            <a:ext cx="8810625" cy="4924425"/>
          </a:xfrm>
          <a:prstGeom prst="rect">
            <a:avLst/>
          </a:prstGeom>
        </p:spPr>
      </p:pic>
      <p:grpSp>
        <p:nvGrpSpPr>
          <p:cNvPr id="44" name="组合 43"/>
          <p:cNvGrpSpPr/>
          <p:nvPr/>
        </p:nvGrpSpPr>
        <p:grpSpPr>
          <a:xfrm>
            <a:off x="2033846" y="1841572"/>
            <a:ext cx="1061926" cy="1061926"/>
            <a:chOff x="1008115" y="2542722"/>
            <a:chExt cx="1360493" cy="1360493"/>
          </a:xfrm>
        </p:grpSpPr>
        <p:grpSp>
          <p:nvGrpSpPr>
            <p:cNvPr id="45" name="组合 44"/>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48" name="椭圆 4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6" name="TextBox 45"/>
            <p:cNvSpPr txBox="1"/>
            <p:nvPr/>
          </p:nvSpPr>
          <p:spPr>
            <a:xfrm>
              <a:off x="1301305" y="2643677"/>
              <a:ext cx="848588" cy="1064637"/>
            </a:xfrm>
            <a:prstGeom prst="rect">
              <a:avLst/>
            </a:prstGeom>
            <a:noFill/>
          </p:spPr>
          <p:txBody>
            <a:bodyPr wrap="none" rtlCol="0">
              <a:spAutoFit/>
            </a:bodyPr>
            <a:lstStyle/>
            <a:p>
              <a:r>
                <a:rPr lang="en-US" altLang="zh-CN" sz="4800" dirty="0" smtClean="0">
                  <a:solidFill>
                    <a:srgbClr val="163A5A"/>
                  </a:solidFill>
                  <a:latin typeface="Watford DB" pitchFamily="2" charset="0"/>
                  <a:ea typeface="造字工房劲黑（非商用）常规体" pitchFamily="50" charset="-122"/>
                </a:rPr>
                <a:t>2</a:t>
              </a:r>
              <a:endParaRPr lang="zh-CN" altLang="en-US" sz="4800" dirty="0">
                <a:solidFill>
                  <a:srgbClr val="163A5A"/>
                </a:solidFill>
                <a:latin typeface="Watford DB" pitchFamily="2" charset="0"/>
                <a:ea typeface="造字工房劲黑（非商用）常规体" pitchFamily="50" charset="-122"/>
              </a:endParaRPr>
            </a:p>
          </p:txBody>
        </p:sp>
      </p:grpSp>
      <p:grpSp>
        <p:nvGrpSpPr>
          <p:cNvPr id="54" name="组合 53"/>
          <p:cNvGrpSpPr/>
          <p:nvPr/>
        </p:nvGrpSpPr>
        <p:grpSpPr>
          <a:xfrm>
            <a:off x="5898539" y="1791877"/>
            <a:ext cx="1061926" cy="1061926"/>
            <a:chOff x="1008115" y="2542722"/>
            <a:chExt cx="1360493" cy="1360493"/>
          </a:xfrm>
        </p:grpSpPr>
        <p:grpSp>
          <p:nvGrpSpPr>
            <p:cNvPr id="55" name="组合 54"/>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57" name="同心圆 5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58" name="椭圆 5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56" name="TextBox 55"/>
            <p:cNvSpPr txBox="1"/>
            <p:nvPr/>
          </p:nvSpPr>
          <p:spPr>
            <a:xfrm>
              <a:off x="1268621" y="2643677"/>
              <a:ext cx="848588" cy="1064637"/>
            </a:xfrm>
            <a:prstGeom prst="rect">
              <a:avLst/>
            </a:prstGeom>
            <a:noFill/>
          </p:spPr>
          <p:txBody>
            <a:bodyPr wrap="none" rtlCol="0">
              <a:spAutoFit/>
            </a:bodyPr>
            <a:lstStyle/>
            <a:p>
              <a:r>
                <a:rPr lang="en-US" altLang="zh-CN" sz="4800" dirty="0" smtClean="0">
                  <a:solidFill>
                    <a:srgbClr val="163A5A"/>
                  </a:solidFill>
                  <a:latin typeface="Watford DB" pitchFamily="2" charset="0"/>
                  <a:ea typeface="造字工房劲黑（非商用）常规体" pitchFamily="50" charset="-122"/>
                </a:rPr>
                <a:t>4</a:t>
              </a:r>
              <a:endParaRPr lang="zh-CN" altLang="en-US" sz="4800" dirty="0">
                <a:solidFill>
                  <a:srgbClr val="163A5A"/>
                </a:solidFill>
                <a:latin typeface="Watford DB" pitchFamily="2" charset="0"/>
                <a:ea typeface="造字工房劲黑（非商用）常规体" pitchFamily="50" charset="-122"/>
              </a:endParaRPr>
            </a:p>
          </p:txBody>
        </p:sp>
      </p:grpSp>
      <p:grpSp>
        <p:nvGrpSpPr>
          <p:cNvPr id="65" name="组合 64"/>
          <p:cNvGrpSpPr/>
          <p:nvPr/>
        </p:nvGrpSpPr>
        <p:grpSpPr>
          <a:xfrm>
            <a:off x="3958916" y="2938252"/>
            <a:ext cx="1061926" cy="1061926"/>
            <a:chOff x="1008115" y="2542722"/>
            <a:chExt cx="1360493" cy="1360493"/>
          </a:xfrm>
        </p:grpSpPr>
        <p:grpSp>
          <p:nvGrpSpPr>
            <p:cNvPr id="66" name="组合 65"/>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68" name="同心圆 6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69" name="椭圆 6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67" name="TextBox 66"/>
            <p:cNvSpPr txBox="1"/>
            <p:nvPr/>
          </p:nvSpPr>
          <p:spPr>
            <a:xfrm>
              <a:off x="1287848" y="2585262"/>
              <a:ext cx="848588" cy="1064637"/>
            </a:xfrm>
            <a:prstGeom prst="rect">
              <a:avLst/>
            </a:prstGeom>
            <a:noFill/>
          </p:spPr>
          <p:txBody>
            <a:bodyPr wrap="none" rtlCol="0">
              <a:spAutoFit/>
            </a:bodyPr>
            <a:lstStyle/>
            <a:p>
              <a:r>
                <a:rPr lang="en-US" altLang="zh-CN" sz="4800" dirty="0" smtClean="0">
                  <a:solidFill>
                    <a:srgbClr val="163A5A"/>
                  </a:solidFill>
                  <a:latin typeface="Watford DB" pitchFamily="2" charset="0"/>
                  <a:ea typeface="造字工房劲黑（非商用）常规体" pitchFamily="50" charset="-122"/>
                </a:rPr>
                <a:t>3</a:t>
              </a:r>
              <a:endParaRPr lang="zh-CN" altLang="en-US" sz="4800" dirty="0">
                <a:solidFill>
                  <a:srgbClr val="163A5A"/>
                </a:solidFill>
                <a:latin typeface="Watford DB" pitchFamily="2" charset="0"/>
                <a:ea typeface="造字工房劲黑（非商用）常规体" pitchFamily="50" charset="-122"/>
              </a:endParaRPr>
            </a:p>
          </p:txBody>
        </p:sp>
      </p:grpSp>
      <p:grpSp>
        <p:nvGrpSpPr>
          <p:cNvPr id="70" name="组合 69"/>
          <p:cNvGrpSpPr/>
          <p:nvPr/>
        </p:nvGrpSpPr>
        <p:grpSpPr>
          <a:xfrm>
            <a:off x="7356178" y="2878172"/>
            <a:ext cx="1061926" cy="1061926"/>
            <a:chOff x="1008115" y="2542722"/>
            <a:chExt cx="1360493" cy="1360493"/>
          </a:xfrm>
        </p:grpSpPr>
        <p:grpSp>
          <p:nvGrpSpPr>
            <p:cNvPr id="71" name="组合 70"/>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74" name="椭圆 7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72" name="TextBox 71"/>
            <p:cNvSpPr txBox="1"/>
            <p:nvPr/>
          </p:nvSpPr>
          <p:spPr>
            <a:xfrm>
              <a:off x="1264067" y="2660892"/>
              <a:ext cx="848588" cy="1064637"/>
            </a:xfrm>
            <a:prstGeom prst="rect">
              <a:avLst/>
            </a:prstGeom>
            <a:noFill/>
          </p:spPr>
          <p:txBody>
            <a:bodyPr wrap="none" rtlCol="0">
              <a:spAutoFit/>
            </a:bodyPr>
            <a:lstStyle/>
            <a:p>
              <a:r>
                <a:rPr lang="en-US" altLang="zh-CN" sz="4800" dirty="0" smtClean="0">
                  <a:solidFill>
                    <a:srgbClr val="163A5A"/>
                  </a:solidFill>
                  <a:latin typeface="Watford DB" pitchFamily="2" charset="0"/>
                  <a:ea typeface="造字工房劲黑（非商用）常规体" pitchFamily="50" charset="-122"/>
                </a:rPr>
                <a:t>5</a:t>
              </a:r>
              <a:endParaRPr lang="zh-CN" altLang="en-US" sz="4800" dirty="0">
                <a:solidFill>
                  <a:srgbClr val="163A5A"/>
                </a:solidFill>
                <a:latin typeface="Watford DB" pitchFamily="2" charset="0"/>
                <a:ea typeface="造字工房劲黑（非商用）常规体" pitchFamily="50" charset="-122"/>
              </a:endParaRPr>
            </a:p>
          </p:txBody>
        </p:sp>
      </p:grpSp>
      <p:sp>
        <p:nvSpPr>
          <p:cNvPr id="75" name="TextBox 6"/>
          <p:cNvSpPr txBox="1">
            <a:spLocks noChangeArrowheads="1"/>
          </p:cNvSpPr>
          <p:nvPr/>
        </p:nvSpPr>
        <p:spPr bwMode="auto">
          <a:xfrm>
            <a:off x="7245580" y="1953508"/>
            <a:ext cx="181269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dirty="0" smtClean="0">
                <a:latin typeface="方正兰亭细黑_GBK" panose="02000000000000000000" pitchFamily="2" charset="-122"/>
                <a:ea typeface="方正兰亭细黑_GBK" panose="02000000000000000000" pitchFamily="2" charset="-122"/>
              </a:rPr>
              <a:t>明年工作计划</a:t>
            </a:r>
            <a:endParaRPr lang="zh-CN" dirty="0">
              <a:latin typeface="方正兰亭细黑_GBK" panose="02000000000000000000" pitchFamily="2" charset="-122"/>
              <a:ea typeface="方正兰亭细黑_GBK" panose="02000000000000000000" pitchFamily="2" charset="-122"/>
            </a:endParaRPr>
          </a:p>
        </p:txBody>
      </p:sp>
      <p:sp>
        <p:nvSpPr>
          <p:cNvPr id="76" name="TextBox 75"/>
          <p:cNvSpPr txBox="1"/>
          <p:nvPr/>
        </p:nvSpPr>
        <p:spPr>
          <a:xfrm>
            <a:off x="7305027" y="2266334"/>
            <a:ext cx="1289135" cy="276999"/>
          </a:xfrm>
          <a:prstGeom prst="rect">
            <a:avLst/>
          </a:prstGeom>
          <a:noFill/>
        </p:spPr>
        <p:txBody>
          <a:bodyPr wrap="none" rtlCol="0">
            <a:spAutoFit/>
          </a:bodyPr>
          <a:lstStyle/>
          <a:p>
            <a:r>
              <a:rPr lang="en-US" altLang="zh-CN" sz="1200" dirty="0" smtClean="0">
                <a:solidFill>
                  <a:srgbClr val="163A5A"/>
                </a:solidFill>
                <a:latin typeface="Kozuka Gothic Pro R" pitchFamily="34" charset="-128"/>
                <a:ea typeface="Kozuka Gothic Pro R" pitchFamily="34" charset="-128"/>
              </a:rPr>
              <a:t>PROGRAMMING</a:t>
            </a:r>
            <a:endParaRPr lang="zh-CN" altLang="en-US" sz="1200" dirty="0">
              <a:solidFill>
                <a:srgbClr val="163A5A"/>
              </a:solidFill>
              <a:latin typeface="Kozuka Gothic Pro R" pitchFamily="34" charset="-128"/>
              <a:ea typeface="Kozuka Gothic Pro R" pitchFamily="34" charset="-128"/>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116"/>
                                        </p:tgtEl>
                                        <p:attrNameLst>
                                          <p:attrName>style.visibility</p:attrName>
                                        </p:attrNameLst>
                                      </p:cBhvr>
                                      <p:to>
                                        <p:strVal val="visible"/>
                                      </p:to>
                                    </p:set>
                                    <p:anim calcmode="lin" valueType="num">
                                      <p:cBhvr additive="base">
                                        <p:cTn id="23" dur="500"/>
                                        <p:tgtEl>
                                          <p:spTgt spid="116"/>
                                        </p:tgtEl>
                                        <p:attrNameLst>
                                          <p:attrName>ppt_x</p:attrName>
                                        </p:attrNameLst>
                                      </p:cBhvr>
                                      <p:tavLst>
                                        <p:tav tm="0">
                                          <p:val>
                                            <p:strVal val="#ppt_x-#ppt_w*1.125000"/>
                                          </p:val>
                                        </p:tav>
                                        <p:tav tm="100000">
                                          <p:val>
                                            <p:strVal val="#ppt_x"/>
                                          </p:val>
                                        </p:tav>
                                      </p:tavLst>
                                    </p:anim>
                                    <p:animEffect transition="in" filter="wipe(right)">
                                      <p:cBhvr>
                                        <p:cTn id="24" dur="500"/>
                                        <p:tgtEl>
                                          <p:spTgt spid="116"/>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left)">
                                      <p:cBhvr>
                                        <p:cTn id="29" dur="2500"/>
                                        <p:tgtEl>
                                          <p:spTgt spid="5"/>
                                        </p:tgtEl>
                                      </p:cBhvr>
                                    </p:animEffect>
                                  </p:childTnLst>
                                </p:cTn>
                              </p:par>
                              <p:par>
                                <p:cTn id="30" presetID="10" presetClass="entr" presetSubtype="0" fill="hold"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10" presetClass="entr" presetSubtype="0" fill="hold" nodeType="withEffect">
                                  <p:stCondLst>
                                    <p:cond delay="60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par>
                                <p:cTn id="36" presetID="10" presetClass="entr" presetSubtype="0" fill="hold" nodeType="withEffect">
                                  <p:stCondLst>
                                    <p:cond delay="1200"/>
                                  </p:stCondLst>
                                  <p:childTnLst>
                                    <p:set>
                                      <p:cBhvr>
                                        <p:cTn id="37" dur="1" fill="hold">
                                          <p:stCondLst>
                                            <p:cond delay="0"/>
                                          </p:stCondLst>
                                        </p:cTn>
                                        <p:tgtEl>
                                          <p:spTgt spid="65"/>
                                        </p:tgtEl>
                                        <p:attrNameLst>
                                          <p:attrName>style.visibility</p:attrName>
                                        </p:attrNameLst>
                                      </p:cBhvr>
                                      <p:to>
                                        <p:strVal val="visible"/>
                                      </p:to>
                                    </p:set>
                                    <p:animEffect transition="in" filter="fade">
                                      <p:cBhvr>
                                        <p:cTn id="38" dur="500"/>
                                        <p:tgtEl>
                                          <p:spTgt spid="65"/>
                                        </p:tgtEl>
                                      </p:cBhvr>
                                    </p:animEffect>
                                  </p:childTnLst>
                                </p:cTn>
                              </p:par>
                              <p:par>
                                <p:cTn id="39" presetID="10" presetClass="entr" presetSubtype="0" fill="hold" nodeType="withEffect">
                                  <p:stCondLst>
                                    <p:cond delay="18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nodeType="withEffect">
                                  <p:stCondLst>
                                    <p:cond delay="2400"/>
                                  </p:stCondLst>
                                  <p:childTnLst>
                                    <p:set>
                                      <p:cBhvr>
                                        <p:cTn id="43" dur="1" fill="hold">
                                          <p:stCondLst>
                                            <p:cond delay="0"/>
                                          </p:stCondLst>
                                        </p:cTn>
                                        <p:tgtEl>
                                          <p:spTgt spid="70"/>
                                        </p:tgtEl>
                                        <p:attrNameLst>
                                          <p:attrName>style.visibility</p:attrName>
                                        </p:attrNameLst>
                                      </p:cBhvr>
                                      <p:to>
                                        <p:strVal val="visible"/>
                                      </p:to>
                                    </p:set>
                                    <p:animEffect transition="in" filter="fade">
                                      <p:cBhvr>
                                        <p:cTn id="44" dur="500"/>
                                        <p:tgtEl>
                                          <p:spTgt spid="70"/>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400"/>
                                  </p:stCondLst>
                                  <p:childTnLst>
                                    <p:set>
                                      <p:cBhvr>
                                        <p:cTn id="48" dur="1" fill="hold">
                                          <p:stCondLst>
                                            <p:cond delay="0"/>
                                          </p:stCondLst>
                                        </p:cTn>
                                        <p:tgtEl>
                                          <p:spTgt spid="105"/>
                                        </p:tgtEl>
                                        <p:attrNameLst>
                                          <p:attrName>style.visibility</p:attrName>
                                        </p:attrNameLst>
                                      </p:cBhvr>
                                      <p:to>
                                        <p:strVal val="visible"/>
                                      </p:to>
                                    </p:set>
                                    <p:animEffect transition="in" filter="fade">
                                      <p:cBhvr>
                                        <p:cTn id="49" dur="1000"/>
                                        <p:tgtEl>
                                          <p:spTgt spid="105"/>
                                        </p:tgtEl>
                                      </p:cBhvr>
                                    </p:animEffect>
                                    <p:anim calcmode="lin" valueType="num">
                                      <p:cBhvr>
                                        <p:cTn id="50" dur="1000" fill="hold"/>
                                        <p:tgtEl>
                                          <p:spTgt spid="105"/>
                                        </p:tgtEl>
                                        <p:attrNameLst>
                                          <p:attrName>ppt_x</p:attrName>
                                        </p:attrNameLst>
                                      </p:cBhvr>
                                      <p:tavLst>
                                        <p:tav tm="0">
                                          <p:val>
                                            <p:strVal val="#ppt_x"/>
                                          </p:val>
                                        </p:tav>
                                        <p:tav tm="100000">
                                          <p:val>
                                            <p:strVal val="#ppt_x"/>
                                          </p:val>
                                        </p:tav>
                                      </p:tavLst>
                                    </p:anim>
                                    <p:anim calcmode="lin" valueType="num">
                                      <p:cBhvr>
                                        <p:cTn id="51" dur="1000" fill="hold"/>
                                        <p:tgtEl>
                                          <p:spTgt spid="10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400"/>
                                  </p:stCondLst>
                                  <p:childTnLst>
                                    <p:set>
                                      <p:cBhvr>
                                        <p:cTn id="53" dur="1" fill="hold">
                                          <p:stCondLst>
                                            <p:cond delay="0"/>
                                          </p:stCondLst>
                                        </p:cTn>
                                        <p:tgtEl>
                                          <p:spTgt spid="113"/>
                                        </p:tgtEl>
                                        <p:attrNameLst>
                                          <p:attrName>style.visibility</p:attrName>
                                        </p:attrNameLst>
                                      </p:cBhvr>
                                      <p:to>
                                        <p:strVal val="visible"/>
                                      </p:to>
                                    </p:set>
                                    <p:animEffect transition="in" filter="fade">
                                      <p:cBhvr>
                                        <p:cTn id="54" dur="1000"/>
                                        <p:tgtEl>
                                          <p:spTgt spid="113"/>
                                        </p:tgtEl>
                                      </p:cBhvr>
                                    </p:animEffect>
                                    <p:anim calcmode="lin" valueType="num">
                                      <p:cBhvr>
                                        <p:cTn id="55" dur="1000" fill="hold"/>
                                        <p:tgtEl>
                                          <p:spTgt spid="113"/>
                                        </p:tgtEl>
                                        <p:attrNameLst>
                                          <p:attrName>ppt_x</p:attrName>
                                        </p:attrNameLst>
                                      </p:cBhvr>
                                      <p:tavLst>
                                        <p:tav tm="0">
                                          <p:val>
                                            <p:strVal val="#ppt_x"/>
                                          </p:val>
                                        </p:tav>
                                        <p:tav tm="100000">
                                          <p:val>
                                            <p:strVal val="#ppt_x"/>
                                          </p:val>
                                        </p:tav>
                                      </p:tavLst>
                                    </p:anim>
                                    <p:anim calcmode="lin" valueType="num">
                                      <p:cBhvr>
                                        <p:cTn id="56" dur="1000" fill="hold"/>
                                        <p:tgtEl>
                                          <p:spTgt spid="113"/>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1000"/>
                                        <p:tgtEl>
                                          <p:spTgt spid="104"/>
                                        </p:tgtEl>
                                      </p:cBhvr>
                                    </p:animEffect>
                                    <p:anim calcmode="lin" valueType="num">
                                      <p:cBhvr>
                                        <p:cTn id="60" dur="1000" fill="hold"/>
                                        <p:tgtEl>
                                          <p:spTgt spid="104"/>
                                        </p:tgtEl>
                                        <p:attrNameLst>
                                          <p:attrName>ppt_x</p:attrName>
                                        </p:attrNameLst>
                                      </p:cBhvr>
                                      <p:tavLst>
                                        <p:tav tm="0">
                                          <p:val>
                                            <p:strVal val="#ppt_x"/>
                                          </p:val>
                                        </p:tav>
                                        <p:tav tm="100000">
                                          <p:val>
                                            <p:strVal val="#ppt_x"/>
                                          </p:val>
                                        </p:tav>
                                      </p:tavLst>
                                    </p:anim>
                                    <p:anim calcmode="lin" valueType="num">
                                      <p:cBhvr>
                                        <p:cTn id="61" dur="1000" fill="hold"/>
                                        <p:tgtEl>
                                          <p:spTgt spid="104"/>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112"/>
                                        </p:tgtEl>
                                        <p:attrNameLst>
                                          <p:attrName>style.visibility</p:attrName>
                                        </p:attrNameLst>
                                      </p:cBhvr>
                                      <p:to>
                                        <p:strVal val="visible"/>
                                      </p:to>
                                    </p:set>
                                    <p:animEffect transition="in" filter="fade">
                                      <p:cBhvr>
                                        <p:cTn id="64" dur="1000"/>
                                        <p:tgtEl>
                                          <p:spTgt spid="112"/>
                                        </p:tgtEl>
                                      </p:cBhvr>
                                    </p:animEffect>
                                    <p:anim calcmode="lin" valueType="num">
                                      <p:cBhvr>
                                        <p:cTn id="65" dur="1000" fill="hold"/>
                                        <p:tgtEl>
                                          <p:spTgt spid="112"/>
                                        </p:tgtEl>
                                        <p:attrNameLst>
                                          <p:attrName>ppt_x</p:attrName>
                                        </p:attrNameLst>
                                      </p:cBhvr>
                                      <p:tavLst>
                                        <p:tav tm="0">
                                          <p:val>
                                            <p:strVal val="#ppt_x"/>
                                          </p:val>
                                        </p:tav>
                                        <p:tav tm="100000">
                                          <p:val>
                                            <p:strVal val="#ppt_x"/>
                                          </p:val>
                                        </p:tav>
                                      </p:tavLst>
                                    </p:anim>
                                    <p:anim calcmode="lin" valueType="num">
                                      <p:cBhvr>
                                        <p:cTn id="66" dur="1000" fill="hold"/>
                                        <p:tgtEl>
                                          <p:spTgt spid="1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800"/>
                                  </p:stCondLst>
                                  <p:childTnLst>
                                    <p:set>
                                      <p:cBhvr>
                                        <p:cTn id="68" dur="1" fill="hold">
                                          <p:stCondLst>
                                            <p:cond delay="0"/>
                                          </p:stCondLst>
                                        </p:cTn>
                                        <p:tgtEl>
                                          <p:spTgt spid="106"/>
                                        </p:tgtEl>
                                        <p:attrNameLst>
                                          <p:attrName>style.visibility</p:attrName>
                                        </p:attrNameLst>
                                      </p:cBhvr>
                                      <p:to>
                                        <p:strVal val="visible"/>
                                      </p:to>
                                    </p:set>
                                    <p:animEffect transition="in" filter="fade">
                                      <p:cBhvr>
                                        <p:cTn id="69" dur="1000"/>
                                        <p:tgtEl>
                                          <p:spTgt spid="106"/>
                                        </p:tgtEl>
                                      </p:cBhvr>
                                    </p:animEffect>
                                    <p:anim calcmode="lin" valueType="num">
                                      <p:cBhvr>
                                        <p:cTn id="70" dur="1000" fill="hold"/>
                                        <p:tgtEl>
                                          <p:spTgt spid="106"/>
                                        </p:tgtEl>
                                        <p:attrNameLst>
                                          <p:attrName>ppt_x</p:attrName>
                                        </p:attrNameLst>
                                      </p:cBhvr>
                                      <p:tavLst>
                                        <p:tav tm="0">
                                          <p:val>
                                            <p:strVal val="#ppt_x"/>
                                          </p:val>
                                        </p:tav>
                                        <p:tav tm="100000">
                                          <p:val>
                                            <p:strVal val="#ppt_x"/>
                                          </p:val>
                                        </p:tav>
                                      </p:tavLst>
                                    </p:anim>
                                    <p:anim calcmode="lin" valueType="num">
                                      <p:cBhvr>
                                        <p:cTn id="71" dur="1000" fill="hold"/>
                                        <p:tgtEl>
                                          <p:spTgt spid="106"/>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800"/>
                                  </p:stCondLst>
                                  <p:childTnLst>
                                    <p:set>
                                      <p:cBhvr>
                                        <p:cTn id="73" dur="1" fill="hold">
                                          <p:stCondLst>
                                            <p:cond delay="0"/>
                                          </p:stCondLst>
                                        </p:cTn>
                                        <p:tgtEl>
                                          <p:spTgt spid="114"/>
                                        </p:tgtEl>
                                        <p:attrNameLst>
                                          <p:attrName>style.visibility</p:attrName>
                                        </p:attrNameLst>
                                      </p:cBhvr>
                                      <p:to>
                                        <p:strVal val="visible"/>
                                      </p:to>
                                    </p:set>
                                    <p:animEffect transition="in" filter="fade">
                                      <p:cBhvr>
                                        <p:cTn id="74" dur="1000"/>
                                        <p:tgtEl>
                                          <p:spTgt spid="114"/>
                                        </p:tgtEl>
                                      </p:cBhvr>
                                    </p:animEffect>
                                    <p:anim calcmode="lin" valueType="num">
                                      <p:cBhvr>
                                        <p:cTn id="75" dur="1000" fill="hold"/>
                                        <p:tgtEl>
                                          <p:spTgt spid="114"/>
                                        </p:tgtEl>
                                        <p:attrNameLst>
                                          <p:attrName>ppt_x</p:attrName>
                                        </p:attrNameLst>
                                      </p:cBhvr>
                                      <p:tavLst>
                                        <p:tav tm="0">
                                          <p:val>
                                            <p:strVal val="#ppt_x"/>
                                          </p:val>
                                        </p:tav>
                                        <p:tav tm="100000">
                                          <p:val>
                                            <p:strVal val="#ppt_x"/>
                                          </p:val>
                                        </p:tav>
                                      </p:tavLst>
                                    </p:anim>
                                    <p:anim calcmode="lin" valueType="num">
                                      <p:cBhvr>
                                        <p:cTn id="76" dur="1000" fill="hold"/>
                                        <p:tgtEl>
                                          <p:spTgt spid="114"/>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1200"/>
                                  </p:stCondLst>
                                  <p:childTnLst>
                                    <p:set>
                                      <p:cBhvr>
                                        <p:cTn id="78" dur="1" fill="hold">
                                          <p:stCondLst>
                                            <p:cond delay="0"/>
                                          </p:stCondLst>
                                        </p:cTn>
                                        <p:tgtEl>
                                          <p:spTgt spid="107"/>
                                        </p:tgtEl>
                                        <p:attrNameLst>
                                          <p:attrName>style.visibility</p:attrName>
                                        </p:attrNameLst>
                                      </p:cBhvr>
                                      <p:to>
                                        <p:strVal val="visible"/>
                                      </p:to>
                                    </p:set>
                                    <p:animEffect transition="in" filter="fade">
                                      <p:cBhvr>
                                        <p:cTn id="79" dur="1000"/>
                                        <p:tgtEl>
                                          <p:spTgt spid="107"/>
                                        </p:tgtEl>
                                      </p:cBhvr>
                                    </p:animEffect>
                                    <p:anim calcmode="lin" valueType="num">
                                      <p:cBhvr>
                                        <p:cTn id="80" dur="1000" fill="hold"/>
                                        <p:tgtEl>
                                          <p:spTgt spid="107"/>
                                        </p:tgtEl>
                                        <p:attrNameLst>
                                          <p:attrName>ppt_x</p:attrName>
                                        </p:attrNameLst>
                                      </p:cBhvr>
                                      <p:tavLst>
                                        <p:tav tm="0">
                                          <p:val>
                                            <p:strVal val="#ppt_x"/>
                                          </p:val>
                                        </p:tav>
                                        <p:tav tm="100000">
                                          <p:val>
                                            <p:strVal val="#ppt_x"/>
                                          </p:val>
                                        </p:tav>
                                      </p:tavLst>
                                    </p:anim>
                                    <p:anim calcmode="lin" valueType="num">
                                      <p:cBhvr>
                                        <p:cTn id="81" dur="1000" fill="hold"/>
                                        <p:tgtEl>
                                          <p:spTgt spid="107"/>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1200"/>
                                  </p:stCondLst>
                                  <p:childTnLst>
                                    <p:set>
                                      <p:cBhvr>
                                        <p:cTn id="83" dur="1" fill="hold">
                                          <p:stCondLst>
                                            <p:cond delay="0"/>
                                          </p:stCondLst>
                                        </p:cTn>
                                        <p:tgtEl>
                                          <p:spTgt spid="115"/>
                                        </p:tgtEl>
                                        <p:attrNameLst>
                                          <p:attrName>style.visibility</p:attrName>
                                        </p:attrNameLst>
                                      </p:cBhvr>
                                      <p:to>
                                        <p:strVal val="visible"/>
                                      </p:to>
                                    </p:set>
                                    <p:animEffect transition="in" filter="fade">
                                      <p:cBhvr>
                                        <p:cTn id="84" dur="1000"/>
                                        <p:tgtEl>
                                          <p:spTgt spid="115"/>
                                        </p:tgtEl>
                                      </p:cBhvr>
                                    </p:animEffect>
                                    <p:anim calcmode="lin" valueType="num">
                                      <p:cBhvr>
                                        <p:cTn id="85" dur="1000" fill="hold"/>
                                        <p:tgtEl>
                                          <p:spTgt spid="115"/>
                                        </p:tgtEl>
                                        <p:attrNameLst>
                                          <p:attrName>ppt_x</p:attrName>
                                        </p:attrNameLst>
                                      </p:cBhvr>
                                      <p:tavLst>
                                        <p:tav tm="0">
                                          <p:val>
                                            <p:strVal val="#ppt_x"/>
                                          </p:val>
                                        </p:tav>
                                        <p:tav tm="100000">
                                          <p:val>
                                            <p:strVal val="#ppt_x"/>
                                          </p:val>
                                        </p:tav>
                                      </p:tavLst>
                                    </p:anim>
                                    <p:anim calcmode="lin" valueType="num">
                                      <p:cBhvr>
                                        <p:cTn id="86" dur="1000" fill="hold"/>
                                        <p:tgtEl>
                                          <p:spTgt spid="115"/>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1600"/>
                                  </p:stCondLst>
                                  <p:childTnLst>
                                    <p:set>
                                      <p:cBhvr>
                                        <p:cTn id="88" dur="1" fill="hold">
                                          <p:stCondLst>
                                            <p:cond delay="0"/>
                                          </p:stCondLst>
                                        </p:cTn>
                                        <p:tgtEl>
                                          <p:spTgt spid="76"/>
                                        </p:tgtEl>
                                        <p:attrNameLst>
                                          <p:attrName>style.visibility</p:attrName>
                                        </p:attrNameLst>
                                      </p:cBhvr>
                                      <p:to>
                                        <p:strVal val="visible"/>
                                      </p:to>
                                    </p:set>
                                    <p:animEffect transition="in" filter="fade">
                                      <p:cBhvr>
                                        <p:cTn id="89" dur="1000"/>
                                        <p:tgtEl>
                                          <p:spTgt spid="76"/>
                                        </p:tgtEl>
                                      </p:cBhvr>
                                    </p:animEffect>
                                    <p:anim calcmode="lin" valueType="num">
                                      <p:cBhvr>
                                        <p:cTn id="90" dur="1000" fill="hold"/>
                                        <p:tgtEl>
                                          <p:spTgt spid="76"/>
                                        </p:tgtEl>
                                        <p:attrNameLst>
                                          <p:attrName>ppt_x</p:attrName>
                                        </p:attrNameLst>
                                      </p:cBhvr>
                                      <p:tavLst>
                                        <p:tav tm="0">
                                          <p:val>
                                            <p:strVal val="#ppt_x"/>
                                          </p:val>
                                        </p:tav>
                                        <p:tav tm="100000">
                                          <p:val>
                                            <p:strVal val="#ppt_x"/>
                                          </p:val>
                                        </p:tav>
                                      </p:tavLst>
                                    </p:anim>
                                    <p:anim calcmode="lin" valueType="num">
                                      <p:cBhvr>
                                        <p:cTn id="91" dur="1000" fill="hold"/>
                                        <p:tgtEl>
                                          <p:spTgt spid="76"/>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160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1000"/>
                                        <p:tgtEl>
                                          <p:spTgt spid="75"/>
                                        </p:tgtEl>
                                      </p:cBhvr>
                                    </p:animEffect>
                                    <p:anim calcmode="lin" valueType="num">
                                      <p:cBhvr>
                                        <p:cTn id="95" dur="1000" fill="hold"/>
                                        <p:tgtEl>
                                          <p:spTgt spid="75"/>
                                        </p:tgtEl>
                                        <p:attrNameLst>
                                          <p:attrName>ppt_x</p:attrName>
                                        </p:attrNameLst>
                                      </p:cBhvr>
                                      <p:tavLst>
                                        <p:tav tm="0">
                                          <p:val>
                                            <p:strVal val="#ppt_x"/>
                                          </p:val>
                                        </p:tav>
                                        <p:tav tm="100000">
                                          <p:val>
                                            <p:strVal val="#ppt_x"/>
                                          </p:val>
                                        </p:tav>
                                      </p:tavLst>
                                    </p:anim>
                                    <p:anim calcmode="lin" valueType="num">
                                      <p:cBhvr>
                                        <p:cTn id="96"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4" grpId="0"/>
      <p:bldP spid="105" grpId="0"/>
      <p:bldP spid="106" grpId="0"/>
      <p:bldP spid="107" grpId="0"/>
      <p:bldP spid="112" grpId="0"/>
      <p:bldP spid="113" grpId="0"/>
      <p:bldP spid="114" grpId="0"/>
      <p:bldP spid="115" grpId="0"/>
      <p:bldP spid="103" grpId="0" animBg="1"/>
      <p:bldP spid="94" grpId="0"/>
      <p:bldP spid="116" grpId="0"/>
      <p:bldP spid="75" grpId="0"/>
      <p:bldP spid="7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440657" y="812722"/>
            <a:ext cx="1164407"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000" dirty="0" smtClean="0">
                <a:solidFill>
                  <a:srgbClr val="163A5A"/>
                </a:solidFill>
                <a:latin typeface="方正韵动中黑简体" panose="02000000000000000000" pitchFamily="2" charset="-122"/>
                <a:ea typeface="方正韵动中黑简体" panose="02000000000000000000" pitchFamily="2" charset="-122"/>
                <a:sym typeface="Arial" panose="020B0604020202020204" pitchFamily="34" charset="0"/>
              </a:rPr>
              <a:t>公司介绍</a:t>
            </a:r>
            <a:endParaRPr lang="zh-CN" altLang="en-US" sz="2000" dirty="0">
              <a:solidFill>
                <a:srgbClr val="163A5A"/>
              </a:solidFill>
              <a:latin typeface="方正韵动中黑简体" panose="02000000000000000000" pitchFamily="2" charset="-122"/>
              <a:ea typeface="方正韵动中黑简体" panose="02000000000000000000" pitchFamily="2" charset="-122"/>
              <a:sym typeface="Arial" panose="020B0604020202020204" pitchFamily="34" charset="0"/>
            </a:endParaRPr>
          </a:p>
        </p:txBody>
      </p:sp>
      <p:sp>
        <p:nvSpPr>
          <p:cNvPr id="9" name="矩形 47"/>
          <p:cNvSpPr>
            <a:spLocks noChangeArrowheads="1"/>
          </p:cNvSpPr>
          <p:nvPr/>
        </p:nvSpPr>
        <p:spPr bwMode="auto">
          <a:xfrm>
            <a:off x="1002507" y="1127284"/>
            <a:ext cx="7184231" cy="509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ym typeface="方正兰亭黑_GBK" panose="02000000000000000000" pitchFamily="2" charset="-122"/>
              </a:rPr>
              <a:t>有家（中国）行业有限公司是一家专注于某某产品及服务的综合性公司，在行业内拥有领先地位。在此录入上述图表的综合描述说明，在此录入上述图表的综合描述说明。在此录入上述图表的综合描述说明。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sp>
        <p:nvSpPr>
          <p:cNvPr id="10" name="Rectangle 42"/>
          <p:cNvSpPr>
            <a:spLocks noChangeArrowheads="1"/>
          </p:cNvSpPr>
          <p:nvPr/>
        </p:nvSpPr>
        <p:spPr bwMode="auto">
          <a:xfrm>
            <a:off x="1062038" y="1819038"/>
            <a:ext cx="2352675" cy="2692003"/>
          </a:xfrm>
          <a:prstGeom prst="rect">
            <a:avLst/>
          </a:prstGeom>
          <a:blipFill dpi="0" rotWithShape="1">
            <a:blip r:embed="rId3"/>
            <a:srcRect/>
            <a:stretch>
              <a:fillRect/>
            </a:stretch>
          </a:blipFill>
          <a:ln>
            <a:noFill/>
          </a:ln>
          <a:extLst>
            <a:ext uri="{91240B29-F687-4F45-9708-019B960494DF}">
              <a14:hiddenLine xmlns:a14="http://schemas.microsoft.com/office/drawing/2010/main" w="12700">
                <a:solidFill>
                  <a:srgbClr val="42719B"/>
                </a:solidFill>
                <a:bevel/>
              </a14:hiddenLine>
            </a:ext>
          </a:extLst>
        </p:spPr>
        <p:txBody>
          <a:bodyPr lIns="68580" tIns="34290" rIns="68580" bIns="34290"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11" name="矩形 47"/>
          <p:cNvSpPr>
            <a:spLocks noChangeArrowheads="1"/>
          </p:cNvSpPr>
          <p:nvPr/>
        </p:nvSpPr>
        <p:spPr bwMode="auto">
          <a:xfrm>
            <a:off x="3689748" y="2194084"/>
            <a:ext cx="1553765" cy="2541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30000"/>
              </a:lnSpc>
              <a:spcBef>
                <a:spcPct val="0"/>
              </a:spcBef>
              <a:spcAft>
                <a:spcPts val="375"/>
              </a:spcAft>
              <a:buNone/>
            </a:pPr>
            <a:r>
              <a:rPr lang="zh-CN" altLang="en-US" sz="1100" dirty="0">
                <a:sym typeface="方正兰亭黑_GBK" panose="02000000000000000000" pitchFamily="2" charset="-122"/>
              </a:rPr>
              <a:t>右键点击图片选择设置图片格式可直接替换图片。您可以点击文字框输入您的描述说明，或者通过复制粘贴，在此录入您的描述说明。</a:t>
            </a:r>
            <a:endParaRPr lang="en-US" altLang="zh-CN" sz="1100" dirty="0">
              <a:sym typeface="方正兰亭黑_GBK" panose="02000000000000000000" pitchFamily="2" charset="-122"/>
            </a:endParaRPr>
          </a:p>
          <a:p>
            <a:pPr eaLnBrk="1" hangingPunct="1">
              <a:lnSpc>
                <a:spcPct val="130000"/>
              </a:lnSpc>
              <a:spcBef>
                <a:spcPct val="0"/>
              </a:spcBef>
              <a:spcAft>
                <a:spcPts val="375"/>
              </a:spcAft>
              <a:buNone/>
            </a:pPr>
            <a:r>
              <a:rPr lang="zh-CN" altLang="en-US" sz="1100" dirty="0">
                <a:sym typeface="方正兰亭黑_GBK" panose="02000000000000000000" pitchFamily="2" charset="-122"/>
              </a:rPr>
              <a:t>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sp>
        <p:nvSpPr>
          <p:cNvPr id="32" name="矩形 67"/>
          <p:cNvSpPr>
            <a:spLocks noChangeArrowheads="1"/>
          </p:cNvSpPr>
          <p:nvPr/>
        </p:nvSpPr>
        <p:spPr bwMode="auto">
          <a:xfrm>
            <a:off x="6209110" y="1908334"/>
            <a:ext cx="1779984"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旗下分支机构</a:t>
            </a:r>
            <a:endParaRPr lang="en-US" altLang="zh-CN" sz="1500" dirty="0">
              <a:sym typeface="方正兰亭黑_GBK" panose="02000000000000000000" pitchFamily="2" charset="-122"/>
            </a:endParaRPr>
          </a:p>
        </p:txBody>
      </p:sp>
      <p:sp>
        <p:nvSpPr>
          <p:cNvPr id="33" name="矩形 47"/>
          <p:cNvSpPr>
            <a:spLocks noChangeArrowheads="1"/>
          </p:cNvSpPr>
          <p:nvPr/>
        </p:nvSpPr>
        <p:spPr bwMode="auto">
          <a:xfrm>
            <a:off x="6209110" y="2184559"/>
            <a:ext cx="1884759" cy="475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ym typeface="方正兰亭黑_GBK" panose="02000000000000000000" pitchFamily="2" charset="-122"/>
              </a:rPr>
              <a:t>在此录入图表的描述说明，在此录入图表的描述说明。</a:t>
            </a:r>
          </a:p>
        </p:txBody>
      </p:sp>
      <p:sp>
        <p:nvSpPr>
          <p:cNvPr id="34" name="矩形 69"/>
          <p:cNvSpPr>
            <a:spLocks noChangeArrowheads="1"/>
          </p:cNvSpPr>
          <p:nvPr/>
        </p:nvSpPr>
        <p:spPr bwMode="auto">
          <a:xfrm>
            <a:off x="6209110" y="2879884"/>
            <a:ext cx="1779984"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a:sym typeface="方正兰亭黑_GBK" panose="02000000000000000000" pitchFamily="2" charset="-122"/>
              </a:rPr>
              <a:t>拥有员工数量</a:t>
            </a:r>
            <a:endParaRPr lang="en-US" altLang="zh-CN" sz="1500">
              <a:sym typeface="方正兰亭黑_GBK" panose="02000000000000000000" pitchFamily="2" charset="-122"/>
            </a:endParaRPr>
          </a:p>
        </p:txBody>
      </p:sp>
      <p:sp>
        <p:nvSpPr>
          <p:cNvPr id="35" name="矩形 47"/>
          <p:cNvSpPr>
            <a:spLocks noChangeArrowheads="1"/>
          </p:cNvSpPr>
          <p:nvPr/>
        </p:nvSpPr>
        <p:spPr bwMode="auto">
          <a:xfrm>
            <a:off x="6209110" y="3157300"/>
            <a:ext cx="1884759" cy="475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ym typeface="方正兰亭黑_GBK" panose="02000000000000000000" pitchFamily="2" charset="-122"/>
              </a:rPr>
              <a:t>在此录入图表的描述说明，在此录入图表的描述说明。</a:t>
            </a:r>
          </a:p>
        </p:txBody>
      </p:sp>
      <p:sp>
        <p:nvSpPr>
          <p:cNvPr id="36" name="矩形 71"/>
          <p:cNvSpPr>
            <a:spLocks noChangeArrowheads="1"/>
          </p:cNvSpPr>
          <p:nvPr/>
        </p:nvSpPr>
        <p:spPr bwMode="auto">
          <a:xfrm>
            <a:off x="6209110" y="3851434"/>
            <a:ext cx="1779984"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a:sym typeface="方正兰亭黑_GBK" panose="02000000000000000000" pitchFamily="2" charset="-122"/>
              </a:rPr>
              <a:t>产品总销售额</a:t>
            </a:r>
            <a:endParaRPr lang="en-US" altLang="zh-CN" sz="1500">
              <a:sym typeface="方正兰亭黑_GBK" panose="02000000000000000000" pitchFamily="2" charset="-122"/>
            </a:endParaRPr>
          </a:p>
        </p:txBody>
      </p:sp>
      <p:sp>
        <p:nvSpPr>
          <p:cNvPr id="37" name="矩形 47"/>
          <p:cNvSpPr>
            <a:spLocks noChangeArrowheads="1"/>
          </p:cNvSpPr>
          <p:nvPr/>
        </p:nvSpPr>
        <p:spPr bwMode="auto">
          <a:xfrm>
            <a:off x="6209110" y="4118134"/>
            <a:ext cx="1884759" cy="475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a:sym typeface="方正兰亭黑_GBK" panose="02000000000000000000" pitchFamily="2" charset="-122"/>
              </a:rPr>
              <a:t>在此录入图表的描述说明，在此录入图表的描述说明。</a:t>
            </a:r>
          </a:p>
        </p:txBody>
      </p:sp>
      <p:sp>
        <p:nvSpPr>
          <p:cNvPr id="41" name="文本框 37"/>
          <p:cNvSpPr>
            <a:spLocks noChangeArrowheads="1"/>
          </p:cNvSpPr>
          <p:nvPr/>
        </p:nvSpPr>
        <p:spPr bwMode="auto">
          <a:xfrm>
            <a:off x="2750701" y="812722"/>
            <a:ext cx="1731169" cy="253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1200" dirty="0">
                <a:latin typeface="Arial" panose="020B0604020202020204" pitchFamily="34" charset="0"/>
                <a:ea typeface="微软雅黑" panose="020B0503020204020204" pitchFamily="34" charset="-122"/>
                <a:sym typeface="Arial" panose="020B0604020202020204" pitchFamily="34" charset="0"/>
              </a:rPr>
              <a:t>Company Introduction</a:t>
            </a:r>
            <a:endParaRPr lang="zh-CN" altLang="en-US" sz="1200" baseline="-300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77" name="组合 76"/>
          <p:cNvGrpSpPr/>
          <p:nvPr/>
        </p:nvGrpSpPr>
        <p:grpSpPr>
          <a:xfrm>
            <a:off x="5557391" y="1924302"/>
            <a:ext cx="622626" cy="622626"/>
            <a:chOff x="5051514" y="1762004"/>
            <a:chExt cx="605079" cy="605079"/>
          </a:xfrm>
        </p:grpSpPr>
        <p:grpSp>
          <p:nvGrpSpPr>
            <p:cNvPr id="43" name="组合 42"/>
            <p:cNvGrpSpPr/>
            <p:nvPr/>
          </p:nvGrpSpPr>
          <p:grpSpPr>
            <a:xfrm>
              <a:off x="5051514" y="1762004"/>
              <a:ext cx="605079" cy="605079"/>
              <a:chOff x="304800" y="673100"/>
              <a:chExt cx="4000500" cy="4000500"/>
            </a:xfrm>
            <a:effectLst>
              <a:outerShdw blurRad="444500" dist="254000" dir="8100000" algn="tr" rotWithShape="0">
                <a:prstClr val="black">
                  <a:alpha val="50000"/>
                </a:prstClr>
              </a:outerShdw>
            </a:effectLst>
          </p:grpSpPr>
          <p:sp>
            <p:nvSpPr>
              <p:cNvPr id="45" name="同心圆 4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6" name="椭圆 4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1" name="Freeform 35"/>
            <p:cNvSpPr>
              <a:spLocks noEditPoints="1" noChangeArrowheads="1"/>
            </p:cNvSpPr>
            <p:nvPr/>
          </p:nvSpPr>
          <p:spPr bwMode="auto">
            <a:xfrm>
              <a:off x="5145629" y="1916274"/>
              <a:ext cx="416848" cy="281297"/>
            </a:xfrm>
            <a:custGeom>
              <a:avLst/>
              <a:gdLst>
                <a:gd name="T0" fmla="*/ 971389130 w 157"/>
                <a:gd name="T1" fmla="*/ 330486331 h 106"/>
                <a:gd name="T2" fmla="*/ 978586115 w 157"/>
                <a:gd name="T3" fmla="*/ 265824680 h 106"/>
                <a:gd name="T4" fmla="*/ 712353996 w 157"/>
                <a:gd name="T5" fmla="*/ 0 h 106"/>
                <a:gd name="T6" fmla="*/ 525269936 w 157"/>
                <a:gd name="T7" fmla="*/ 129320622 h 106"/>
                <a:gd name="T8" fmla="*/ 323797271 w 157"/>
                <a:gd name="T9" fmla="*/ 57475534 h 106"/>
                <a:gd name="T10" fmla="*/ 136713211 w 157"/>
                <a:gd name="T11" fmla="*/ 280194233 h 106"/>
                <a:gd name="T12" fmla="*/ 143910196 w 157"/>
                <a:gd name="T13" fmla="*/ 337669767 h 106"/>
                <a:gd name="T14" fmla="*/ 0 w 157"/>
                <a:gd name="T15" fmla="*/ 538835477 h 106"/>
                <a:gd name="T16" fmla="*/ 223060938 w 157"/>
                <a:gd name="T17" fmla="*/ 761554176 h 106"/>
                <a:gd name="T18" fmla="*/ 906629676 w 157"/>
                <a:gd name="T19" fmla="*/ 761554176 h 106"/>
                <a:gd name="T20" fmla="*/ 1129690614 w 157"/>
                <a:gd name="T21" fmla="*/ 538835477 h 106"/>
                <a:gd name="T22" fmla="*/ 971389130 w 157"/>
                <a:gd name="T23" fmla="*/ 330486331 h 106"/>
                <a:gd name="T24" fmla="*/ 863458495 w 157"/>
                <a:gd name="T25" fmla="*/ 718448195 h 106"/>
                <a:gd name="T26" fmla="*/ 568443800 w 157"/>
                <a:gd name="T27" fmla="*/ 718448195 h 106"/>
                <a:gd name="T28" fmla="*/ 741133889 w 157"/>
                <a:gd name="T29" fmla="*/ 538835477 h 106"/>
                <a:gd name="T30" fmla="*/ 733939587 w 157"/>
                <a:gd name="T31" fmla="*/ 517282486 h 106"/>
                <a:gd name="T32" fmla="*/ 661983147 w 157"/>
                <a:gd name="T33" fmla="*/ 517282486 h 106"/>
                <a:gd name="T34" fmla="*/ 661983147 w 157"/>
                <a:gd name="T35" fmla="*/ 488543379 h 106"/>
                <a:gd name="T36" fmla="*/ 661983147 w 157"/>
                <a:gd name="T37" fmla="*/ 265824680 h 106"/>
                <a:gd name="T38" fmla="*/ 647594542 w 157"/>
                <a:gd name="T39" fmla="*/ 251457807 h 106"/>
                <a:gd name="T40" fmla="*/ 460510482 w 157"/>
                <a:gd name="T41" fmla="*/ 251457807 h 106"/>
                <a:gd name="T42" fmla="*/ 446119194 w 157"/>
                <a:gd name="T43" fmla="*/ 265824680 h 106"/>
                <a:gd name="T44" fmla="*/ 446119194 w 157"/>
                <a:gd name="T45" fmla="*/ 488543379 h 106"/>
                <a:gd name="T46" fmla="*/ 446119194 w 157"/>
                <a:gd name="T47" fmla="*/ 524465923 h 106"/>
                <a:gd name="T48" fmla="*/ 366968452 w 157"/>
                <a:gd name="T49" fmla="*/ 524465923 h 106"/>
                <a:gd name="T50" fmla="*/ 359774149 w 157"/>
                <a:gd name="T51" fmla="*/ 546018913 h 106"/>
                <a:gd name="T52" fmla="*/ 539661224 w 157"/>
                <a:gd name="T53" fmla="*/ 718448195 h 106"/>
                <a:gd name="T54" fmla="*/ 273429105 w 157"/>
                <a:gd name="T55" fmla="*/ 718448195 h 106"/>
                <a:gd name="T56" fmla="*/ 79150742 w 157"/>
                <a:gd name="T57" fmla="*/ 531652040 h 106"/>
                <a:gd name="T58" fmla="*/ 208669650 w 157"/>
                <a:gd name="T59" fmla="*/ 359222758 h 106"/>
                <a:gd name="T60" fmla="*/ 201472665 w 157"/>
                <a:gd name="T61" fmla="*/ 316116777 h 106"/>
                <a:gd name="T62" fmla="*/ 359774149 w 157"/>
                <a:gd name="T63" fmla="*/ 122137185 h 106"/>
                <a:gd name="T64" fmla="*/ 532466921 w 157"/>
                <a:gd name="T65" fmla="*/ 208349146 h 106"/>
                <a:gd name="T66" fmla="*/ 697962708 w 157"/>
                <a:gd name="T67" fmla="*/ 71845088 h 106"/>
                <a:gd name="T68" fmla="*/ 921020964 w 157"/>
                <a:gd name="T69" fmla="*/ 301747224 h 106"/>
                <a:gd name="T70" fmla="*/ 913826661 w 157"/>
                <a:gd name="T71" fmla="*/ 352039321 h 106"/>
                <a:gd name="T72" fmla="*/ 1057736857 w 157"/>
                <a:gd name="T73" fmla="*/ 531652040 h 106"/>
                <a:gd name="T74" fmla="*/ 863458495 w 157"/>
                <a:gd name="T75" fmla="*/ 718448195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7"/>
                <a:gd name="T115" fmla="*/ 0 h 106"/>
                <a:gd name="T116" fmla="*/ 157 w 157"/>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tx2">
                <a:lumMod val="50000"/>
              </a:schemeClr>
            </a:solidFill>
            <a:ln>
              <a:noFill/>
            </a:ln>
          </p:spPr>
          <p:txBody>
            <a:bodyPr/>
            <a:lstStyle/>
            <a:p>
              <a:endParaRPr lang="zh-CN" altLang="en-US" dirty="0">
                <a:ea typeface="微软雅黑" panose="020B0503020204020204" pitchFamily="34" charset="-122"/>
              </a:endParaRPr>
            </a:p>
          </p:txBody>
        </p:sp>
      </p:grpSp>
      <p:grpSp>
        <p:nvGrpSpPr>
          <p:cNvPr id="79" name="组合 78"/>
          <p:cNvGrpSpPr/>
          <p:nvPr/>
        </p:nvGrpSpPr>
        <p:grpSpPr>
          <a:xfrm>
            <a:off x="5541205" y="3834446"/>
            <a:ext cx="605079" cy="605079"/>
            <a:chOff x="8383202" y="3383515"/>
            <a:chExt cx="605079" cy="605079"/>
          </a:xfrm>
        </p:grpSpPr>
        <p:grpSp>
          <p:nvGrpSpPr>
            <p:cNvPr id="59" name="组合 58"/>
            <p:cNvGrpSpPr/>
            <p:nvPr/>
          </p:nvGrpSpPr>
          <p:grpSpPr>
            <a:xfrm>
              <a:off x="8383202" y="3383515"/>
              <a:ext cx="605079" cy="605079"/>
              <a:chOff x="304800" y="673100"/>
              <a:chExt cx="4000500" cy="4000500"/>
            </a:xfrm>
            <a:effectLst>
              <a:outerShdw blurRad="444500" dist="254000" dir="8100000" algn="tr" rotWithShape="0">
                <a:prstClr val="black">
                  <a:alpha val="50000"/>
                </a:prstClr>
              </a:outerShdw>
            </a:effectLst>
          </p:grpSpPr>
          <p:sp>
            <p:nvSpPr>
              <p:cNvPr id="60" name="同心圆 5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1" name="椭圆 6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4" name="Group 22"/>
            <p:cNvGrpSpPr/>
            <p:nvPr/>
          </p:nvGrpSpPr>
          <p:grpSpPr bwMode="auto">
            <a:xfrm>
              <a:off x="8539289" y="3516918"/>
              <a:ext cx="292903" cy="310672"/>
              <a:chOff x="0" y="0"/>
              <a:chExt cx="439257" cy="424283"/>
            </a:xfrm>
            <a:solidFill>
              <a:srgbClr val="C00000"/>
            </a:solidFill>
          </p:grpSpPr>
          <p:sp>
            <p:nvSpPr>
              <p:cNvPr id="15" name="Rectangle 18"/>
              <p:cNvSpPr>
                <a:spLocks noChangeArrowheads="1"/>
              </p:cNvSpPr>
              <p:nvPr/>
            </p:nvSpPr>
            <p:spPr bwMode="auto">
              <a:xfrm>
                <a:off x="157234" y="169713"/>
                <a:ext cx="47421"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16" name="Rectangle 19"/>
              <p:cNvSpPr>
                <a:spLocks noChangeArrowheads="1"/>
              </p:cNvSpPr>
              <p:nvPr/>
            </p:nvSpPr>
            <p:spPr bwMode="auto">
              <a:xfrm>
                <a:off x="232107" y="169713"/>
                <a:ext cx="49916"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17" name="Rectangle 20"/>
              <p:cNvSpPr>
                <a:spLocks noChangeArrowheads="1"/>
              </p:cNvSpPr>
              <p:nvPr/>
            </p:nvSpPr>
            <p:spPr bwMode="auto">
              <a:xfrm>
                <a:off x="309477" y="169713"/>
                <a:ext cx="49916"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18" name="Rectangle 21"/>
              <p:cNvSpPr>
                <a:spLocks noChangeArrowheads="1"/>
              </p:cNvSpPr>
              <p:nvPr/>
            </p:nvSpPr>
            <p:spPr bwMode="auto">
              <a:xfrm>
                <a:off x="157234" y="237099"/>
                <a:ext cx="47421" cy="47421"/>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19" name="Rectangle 22"/>
              <p:cNvSpPr>
                <a:spLocks noChangeArrowheads="1"/>
              </p:cNvSpPr>
              <p:nvPr/>
            </p:nvSpPr>
            <p:spPr bwMode="auto">
              <a:xfrm>
                <a:off x="232107" y="237099"/>
                <a:ext cx="49916" cy="47421"/>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0" name="Rectangle 23"/>
              <p:cNvSpPr>
                <a:spLocks noChangeArrowheads="1"/>
              </p:cNvSpPr>
              <p:nvPr/>
            </p:nvSpPr>
            <p:spPr bwMode="auto">
              <a:xfrm>
                <a:off x="309477" y="237099"/>
                <a:ext cx="49916" cy="47421"/>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1" name="Rectangle 24"/>
              <p:cNvSpPr>
                <a:spLocks noChangeArrowheads="1"/>
              </p:cNvSpPr>
              <p:nvPr/>
            </p:nvSpPr>
            <p:spPr bwMode="auto">
              <a:xfrm>
                <a:off x="157234" y="309477"/>
                <a:ext cx="47421"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2" name="Rectangle 25"/>
              <p:cNvSpPr>
                <a:spLocks noChangeArrowheads="1"/>
              </p:cNvSpPr>
              <p:nvPr/>
            </p:nvSpPr>
            <p:spPr bwMode="auto">
              <a:xfrm>
                <a:off x="79865" y="237099"/>
                <a:ext cx="49916" cy="47421"/>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3" name="Rectangle 26"/>
              <p:cNvSpPr>
                <a:spLocks noChangeArrowheads="1"/>
              </p:cNvSpPr>
              <p:nvPr/>
            </p:nvSpPr>
            <p:spPr bwMode="auto">
              <a:xfrm>
                <a:off x="79865" y="309477"/>
                <a:ext cx="49916"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4" name="Rectangle 27"/>
              <p:cNvSpPr>
                <a:spLocks noChangeArrowheads="1"/>
              </p:cNvSpPr>
              <p:nvPr/>
            </p:nvSpPr>
            <p:spPr bwMode="auto">
              <a:xfrm>
                <a:off x="232107" y="309477"/>
                <a:ext cx="49916"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5" name="Rectangle 28"/>
              <p:cNvSpPr>
                <a:spLocks noChangeArrowheads="1"/>
              </p:cNvSpPr>
              <p:nvPr/>
            </p:nvSpPr>
            <p:spPr bwMode="auto">
              <a:xfrm>
                <a:off x="309477" y="309477"/>
                <a:ext cx="49916" cy="44924"/>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6" name="Freeform 29"/>
              <p:cNvSpPr>
                <a:spLocks noEditPoints="1" noChangeArrowheads="1"/>
              </p:cNvSpPr>
              <p:nvPr/>
            </p:nvSpPr>
            <p:spPr bwMode="auto">
              <a:xfrm>
                <a:off x="0" y="29950"/>
                <a:ext cx="439257" cy="394333"/>
              </a:xfrm>
              <a:custGeom>
                <a:avLst/>
                <a:gdLst>
                  <a:gd name="T0" fmla="*/ 1083829211 w 176"/>
                  <a:gd name="T1" fmla="*/ 0 h 158"/>
                  <a:gd name="T2" fmla="*/ 934337076 w 176"/>
                  <a:gd name="T3" fmla="*/ 0 h 158"/>
                  <a:gd name="T4" fmla="*/ 934337076 w 176"/>
                  <a:gd name="T5" fmla="*/ 99661426 h 158"/>
                  <a:gd name="T6" fmla="*/ 784842445 w 176"/>
                  <a:gd name="T7" fmla="*/ 99661426 h 158"/>
                  <a:gd name="T8" fmla="*/ 784842445 w 176"/>
                  <a:gd name="T9" fmla="*/ 0 h 158"/>
                  <a:gd name="T10" fmla="*/ 323902122 w 176"/>
                  <a:gd name="T11" fmla="*/ 0 h 158"/>
                  <a:gd name="T12" fmla="*/ 323902122 w 176"/>
                  <a:gd name="T13" fmla="*/ 99661426 h 158"/>
                  <a:gd name="T14" fmla="*/ 174409987 w 176"/>
                  <a:gd name="T15" fmla="*/ 99661426 h 158"/>
                  <a:gd name="T16" fmla="*/ 174409987 w 176"/>
                  <a:gd name="T17" fmla="*/ 0 h 158"/>
                  <a:gd name="T18" fmla="*/ 0 w 176"/>
                  <a:gd name="T19" fmla="*/ 0 h 158"/>
                  <a:gd name="T20" fmla="*/ 0 w 176"/>
                  <a:gd name="T21" fmla="*/ 984167816 h 158"/>
                  <a:gd name="T22" fmla="*/ 80975530 w 176"/>
                  <a:gd name="T23" fmla="*/ 984167816 h 158"/>
                  <a:gd name="T24" fmla="*/ 1009083143 w 176"/>
                  <a:gd name="T25" fmla="*/ 984167816 h 158"/>
                  <a:gd name="T26" fmla="*/ 1096288137 w 176"/>
                  <a:gd name="T27" fmla="*/ 984167816 h 158"/>
                  <a:gd name="T28" fmla="*/ 1083829211 w 176"/>
                  <a:gd name="T29" fmla="*/ 0 h 158"/>
                  <a:gd name="T30" fmla="*/ 1009083143 w 176"/>
                  <a:gd name="T31" fmla="*/ 896962820 h 158"/>
                  <a:gd name="T32" fmla="*/ 80975530 w 176"/>
                  <a:gd name="T33" fmla="*/ 896962820 h 158"/>
                  <a:gd name="T34" fmla="*/ 80975530 w 176"/>
                  <a:gd name="T35" fmla="*/ 274071418 h 158"/>
                  <a:gd name="T36" fmla="*/ 1009083143 w 176"/>
                  <a:gd name="T37" fmla="*/ 274071418 h 158"/>
                  <a:gd name="T38" fmla="*/ 1009083143 w 176"/>
                  <a:gd name="T39" fmla="*/ 896962820 h 15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6"/>
                  <a:gd name="T61" fmla="*/ 0 h 158"/>
                  <a:gd name="T62" fmla="*/ 176 w 176"/>
                  <a:gd name="T63" fmla="*/ 158 h 15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6" h="158">
                    <a:moveTo>
                      <a:pt x="174" y="0"/>
                    </a:moveTo>
                    <a:lnTo>
                      <a:pt x="150" y="0"/>
                    </a:lnTo>
                    <a:lnTo>
                      <a:pt x="150" y="16"/>
                    </a:lnTo>
                    <a:lnTo>
                      <a:pt x="126" y="16"/>
                    </a:lnTo>
                    <a:lnTo>
                      <a:pt x="126" y="0"/>
                    </a:lnTo>
                    <a:lnTo>
                      <a:pt x="52" y="0"/>
                    </a:lnTo>
                    <a:lnTo>
                      <a:pt x="52" y="16"/>
                    </a:lnTo>
                    <a:lnTo>
                      <a:pt x="28" y="16"/>
                    </a:lnTo>
                    <a:lnTo>
                      <a:pt x="28" y="0"/>
                    </a:lnTo>
                    <a:lnTo>
                      <a:pt x="0" y="0"/>
                    </a:lnTo>
                    <a:lnTo>
                      <a:pt x="0" y="158"/>
                    </a:lnTo>
                    <a:lnTo>
                      <a:pt x="13" y="158"/>
                    </a:lnTo>
                    <a:lnTo>
                      <a:pt x="162" y="158"/>
                    </a:lnTo>
                    <a:lnTo>
                      <a:pt x="176" y="158"/>
                    </a:lnTo>
                    <a:lnTo>
                      <a:pt x="174" y="0"/>
                    </a:lnTo>
                    <a:close/>
                    <a:moveTo>
                      <a:pt x="162" y="144"/>
                    </a:moveTo>
                    <a:lnTo>
                      <a:pt x="13" y="144"/>
                    </a:lnTo>
                    <a:lnTo>
                      <a:pt x="13" y="44"/>
                    </a:lnTo>
                    <a:lnTo>
                      <a:pt x="162" y="44"/>
                    </a:lnTo>
                    <a:lnTo>
                      <a:pt x="162" y="144"/>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sp>
            <p:nvSpPr>
              <p:cNvPr id="27" name="Rectangle 30"/>
              <p:cNvSpPr>
                <a:spLocks noChangeArrowheads="1"/>
              </p:cNvSpPr>
              <p:nvPr/>
            </p:nvSpPr>
            <p:spPr bwMode="auto">
              <a:xfrm>
                <a:off x="82360" y="0"/>
                <a:ext cx="37438" cy="59899"/>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sp>
            <p:nvSpPr>
              <p:cNvPr id="28" name="Rectangle 31"/>
              <p:cNvSpPr>
                <a:spLocks noChangeArrowheads="1"/>
              </p:cNvSpPr>
              <p:nvPr/>
            </p:nvSpPr>
            <p:spPr bwMode="auto">
              <a:xfrm>
                <a:off x="329443" y="0"/>
                <a:ext cx="34941" cy="59899"/>
              </a:xfrm>
              <a:prstGeom prst="rect">
                <a:avLst/>
              </a:pr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400" dirty="0">
                  <a:latin typeface="Calibri" panose="020F0502020204030204" pitchFamily="34" charset="0"/>
                  <a:ea typeface="微软雅黑" panose="020B0503020204020204" pitchFamily="34" charset="-122"/>
                </a:endParaRPr>
              </a:p>
            </p:txBody>
          </p:sp>
        </p:grpSp>
      </p:grpSp>
      <p:grpSp>
        <p:nvGrpSpPr>
          <p:cNvPr id="83" name="组合 82"/>
          <p:cNvGrpSpPr/>
          <p:nvPr/>
        </p:nvGrpSpPr>
        <p:grpSpPr>
          <a:xfrm>
            <a:off x="3784935" y="1722396"/>
            <a:ext cx="1197832" cy="462163"/>
            <a:chOff x="1936759" y="922088"/>
            <a:chExt cx="1197832" cy="462163"/>
          </a:xfrm>
        </p:grpSpPr>
        <p:grpSp>
          <p:nvGrpSpPr>
            <p:cNvPr id="80" name="组合 79"/>
            <p:cNvGrpSpPr/>
            <p:nvPr/>
          </p:nvGrpSpPr>
          <p:grpSpPr>
            <a:xfrm>
              <a:off x="1936759" y="922088"/>
              <a:ext cx="1197832" cy="462163"/>
              <a:chOff x="3295234" y="2676992"/>
              <a:chExt cx="2596057" cy="363230"/>
            </a:xfrm>
          </p:grpSpPr>
          <p:sp>
            <p:nvSpPr>
              <p:cNvPr id="81" name="圆角矩形 80"/>
              <p:cNvSpPr/>
              <p:nvPr/>
            </p:nvSpPr>
            <p:spPr>
              <a:xfrm>
                <a:off x="3295234" y="2676992"/>
                <a:ext cx="2596057" cy="34745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82" name="TextBox 81"/>
              <p:cNvSpPr txBox="1"/>
              <p:nvPr/>
            </p:nvSpPr>
            <p:spPr>
              <a:xfrm>
                <a:off x="3354761" y="2677383"/>
                <a:ext cx="400367" cy="362839"/>
              </a:xfrm>
              <a:prstGeom prst="rect">
                <a:avLst/>
              </a:prstGeom>
              <a:noFill/>
            </p:spPr>
            <p:txBody>
              <a:bodyPr wrap="none" rtlCol="0">
                <a:spAutoFit/>
              </a:bodyPr>
              <a:lstStyle/>
              <a:p>
                <a:endParaRPr lang="zh-CN" altLang="en-US" sz="2400" dirty="0">
                  <a:solidFill>
                    <a:srgbClr val="C00000"/>
                  </a:solidFill>
                  <a:latin typeface="方正大黑简体" panose="02010601030101010101" pitchFamily="2" charset="-122"/>
                  <a:ea typeface="方正大黑简体" panose="02010601030101010101" pitchFamily="2" charset="-122"/>
                </a:endParaRPr>
              </a:p>
            </p:txBody>
          </p:sp>
        </p:grpSp>
        <p:sp>
          <p:nvSpPr>
            <p:cNvPr id="4" name="矩形 3"/>
            <p:cNvSpPr>
              <a:spLocks noChangeArrowheads="1"/>
            </p:cNvSpPr>
            <p:nvPr/>
          </p:nvSpPr>
          <p:spPr bwMode="auto">
            <a:xfrm>
              <a:off x="2056590" y="977703"/>
              <a:ext cx="1010519"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700" dirty="0" smtClean="0">
                  <a:latin typeface="Arial" panose="020B0604020202020204" pitchFamily="34" charset="0"/>
                  <a:sym typeface="Arial" panose="020B0604020202020204" pitchFamily="34" charset="0"/>
                </a:rPr>
                <a:t>公司描述</a:t>
              </a:r>
              <a:endParaRPr lang="zh-CN" altLang="en-US" sz="1700" dirty="0">
                <a:latin typeface="Arial" panose="020B0604020202020204" pitchFamily="34" charset="0"/>
                <a:sym typeface="Arial" panose="020B0604020202020204" pitchFamily="34" charset="0"/>
              </a:endParaRPr>
            </a:p>
          </p:txBody>
        </p:sp>
      </p:grpSp>
      <p:grpSp>
        <p:nvGrpSpPr>
          <p:cNvPr id="113" name="组合 112"/>
          <p:cNvGrpSpPr/>
          <p:nvPr/>
        </p:nvGrpSpPr>
        <p:grpSpPr>
          <a:xfrm>
            <a:off x="5570980" y="2842059"/>
            <a:ext cx="622626" cy="622626"/>
            <a:chOff x="5570980" y="2842059"/>
            <a:chExt cx="622626" cy="622626"/>
          </a:xfrm>
        </p:grpSpPr>
        <p:grpSp>
          <p:nvGrpSpPr>
            <p:cNvPr id="85" name="组合 84"/>
            <p:cNvGrpSpPr/>
            <p:nvPr/>
          </p:nvGrpSpPr>
          <p:grpSpPr>
            <a:xfrm>
              <a:off x="5570980" y="2842059"/>
              <a:ext cx="622626" cy="622626"/>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8" name="椭圆 8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57" name="任意多边形 75"/>
            <p:cNvSpPr>
              <a:spLocks noChangeArrowheads="1"/>
            </p:cNvSpPr>
            <p:nvPr/>
          </p:nvSpPr>
          <p:spPr bwMode="auto">
            <a:xfrm>
              <a:off x="5679989" y="2993590"/>
              <a:ext cx="447333" cy="319563"/>
            </a:xfrm>
            <a:custGeom>
              <a:avLst/>
              <a:gdLst>
                <a:gd name="T0" fmla="*/ 302178 w 613253"/>
                <a:gd name="T1" fmla="*/ 189810 h 438850"/>
                <a:gd name="T2" fmla="*/ 308446 w 613253"/>
                <a:gd name="T3" fmla="*/ 211231 h 438850"/>
                <a:gd name="T4" fmla="*/ 273991 w 613253"/>
                <a:gd name="T5" fmla="*/ 287948 h 438850"/>
                <a:gd name="T6" fmla="*/ 273506 w 613253"/>
                <a:gd name="T7" fmla="*/ 287948 h 438850"/>
                <a:gd name="T8" fmla="*/ 273846 w 613253"/>
                <a:gd name="T9" fmla="*/ 288271 h 438850"/>
                <a:gd name="T10" fmla="*/ 273506 w 613253"/>
                <a:gd name="T11" fmla="*/ 289027 h 438850"/>
                <a:gd name="T12" fmla="*/ 274642 w 613253"/>
                <a:gd name="T13" fmla="*/ 289027 h 438850"/>
                <a:gd name="T14" fmla="*/ 313223 w 613253"/>
                <a:gd name="T15" fmla="*/ 325694 h 438850"/>
                <a:gd name="T16" fmla="*/ 351804 w 613253"/>
                <a:gd name="T17" fmla="*/ 289027 h 438850"/>
                <a:gd name="T18" fmla="*/ 352939 w 613253"/>
                <a:gd name="T19" fmla="*/ 289027 h 438850"/>
                <a:gd name="T20" fmla="*/ 352600 w 613253"/>
                <a:gd name="T21" fmla="*/ 288270 h 438850"/>
                <a:gd name="T22" fmla="*/ 352939 w 613253"/>
                <a:gd name="T23" fmla="*/ 287948 h 438850"/>
                <a:gd name="T24" fmla="*/ 352455 w 613253"/>
                <a:gd name="T25" fmla="*/ 287948 h 438850"/>
                <a:gd name="T26" fmla="*/ 317999 w 613253"/>
                <a:gd name="T27" fmla="*/ 211229 h 438850"/>
                <a:gd name="T28" fmla="*/ 324267 w 613253"/>
                <a:gd name="T29" fmla="*/ 189810 h 438850"/>
                <a:gd name="T30" fmla="*/ 122621 w 613253"/>
                <a:gd name="T31" fmla="*/ 168497 h 438850"/>
                <a:gd name="T32" fmla="*/ 127701 w 613253"/>
                <a:gd name="T33" fmla="*/ 185855 h 438850"/>
                <a:gd name="T34" fmla="*/ 99783 w 613253"/>
                <a:gd name="T35" fmla="*/ 248016 h 438850"/>
                <a:gd name="T36" fmla="*/ 99389 w 613253"/>
                <a:gd name="T37" fmla="*/ 248016 h 438850"/>
                <a:gd name="T38" fmla="*/ 99664 w 613253"/>
                <a:gd name="T39" fmla="*/ 248278 h 438850"/>
                <a:gd name="T40" fmla="*/ 99390 w 613253"/>
                <a:gd name="T41" fmla="*/ 248890 h 438850"/>
                <a:gd name="T42" fmla="*/ 100310 w 613253"/>
                <a:gd name="T43" fmla="*/ 248890 h 438850"/>
                <a:gd name="T44" fmla="*/ 131571 w 613253"/>
                <a:gd name="T45" fmla="*/ 278601 h 438850"/>
                <a:gd name="T46" fmla="*/ 162832 w 613253"/>
                <a:gd name="T47" fmla="*/ 248890 h 438850"/>
                <a:gd name="T48" fmla="*/ 163753 w 613253"/>
                <a:gd name="T49" fmla="*/ 248890 h 438850"/>
                <a:gd name="T50" fmla="*/ 163477 w 613253"/>
                <a:gd name="T51" fmla="*/ 248278 h 438850"/>
                <a:gd name="T52" fmla="*/ 163752 w 613253"/>
                <a:gd name="T53" fmla="*/ 248016 h 438850"/>
                <a:gd name="T54" fmla="*/ 163360 w 613253"/>
                <a:gd name="T55" fmla="*/ 248016 h 438850"/>
                <a:gd name="T56" fmla="*/ 135441 w 613253"/>
                <a:gd name="T57" fmla="*/ 185853 h 438850"/>
                <a:gd name="T58" fmla="*/ 140519 w 613253"/>
                <a:gd name="T59" fmla="*/ 168497 h 438850"/>
                <a:gd name="T60" fmla="*/ 313647 w 613253"/>
                <a:gd name="T61" fmla="*/ 0 h 438850"/>
                <a:gd name="T62" fmla="*/ 401789 w 613253"/>
                <a:gd name="T63" fmla="*/ 89512 h 438850"/>
                <a:gd name="T64" fmla="*/ 354002 w 613253"/>
                <a:gd name="T65" fmla="*/ 167851 h 438850"/>
                <a:gd name="T66" fmla="*/ 354002 w 613253"/>
                <a:gd name="T67" fmla="*/ 179987 h 438850"/>
                <a:gd name="T68" fmla="*/ 477733 w 613253"/>
                <a:gd name="T69" fmla="*/ 304984 h 438850"/>
                <a:gd name="T70" fmla="*/ 310462 w 613253"/>
                <a:gd name="T71" fmla="*/ 341871 h 438850"/>
                <a:gd name="T72" fmla="*/ 150844 w 613253"/>
                <a:gd name="T73" fmla="*/ 308256 h 438850"/>
                <a:gd name="T74" fmla="*/ 158358 w 613253"/>
                <a:gd name="T75" fmla="*/ 288582 h 438850"/>
                <a:gd name="T76" fmla="*/ 129334 w 613253"/>
                <a:gd name="T77" fmla="*/ 291708 h 438850"/>
                <a:gd name="T78" fmla="*/ 0 w 613253"/>
                <a:gd name="T79" fmla="*/ 264471 h 438850"/>
                <a:gd name="T80" fmla="*/ 97497 w 613253"/>
                <a:gd name="T81" fmla="*/ 161659 h 438850"/>
                <a:gd name="T82" fmla="*/ 97497 w 613253"/>
                <a:gd name="T83" fmla="*/ 149528 h 438850"/>
                <a:gd name="T84" fmla="*/ 60496 w 613253"/>
                <a:gd name="T85" fmla="*/ 87229 h 438850"/>
                <a:gd name="T86" fmla="*/ 131914 w 613253"/>
                <a:gd name="T87" fmla="*/ 14700 h 438850"/>
                <a:gd name="T88" fmla="*/ 203334 w 613253"/>
                <a:gd name="T89" fmla="*/ 87229 h 438850"/>
                <a:gd name="T90" fmla="*/ 164614 w 613253"/>
                <a:gd name="T91" fmla="*/ 150705 h 438850"/>
                <a:gd name="T92" fmla="*/ 164614 w 613253"/>
                <a:gd name="T93" fmla="*/ 160538 h 438850"/>
                <a:gd name="T94" fmla="*/ 228121 w 613253"/>
                <a:gd name="T95" fmla="*/ 196732 h 438850"/>
                <a:gd name="T96" fmla="*/ 229847 w 613253"/>
                <a:gd name="T97" fmla="*/ 199013 h 438850"/>
                <a:gd name="T98" fmla="*/ 271170 w 613253"/>
                <a:gd name="T99" fmla="*/ 181372 h 438850"/>
                <a:gd name="T100" fmla="*/ 271170 w 613253"/>
                <a:gd name="T101" fmla="*/ 166399 h 438850"/>
                <a:gd name="T102" fmla="*/ 225504 w 613253"/>
                <a:gd name="T103" fmla="*/ 89512 h 438850"/>
                <a:gd name="T104" fmla="*/ 313647 w 613253"/>
                <a:gd name="T105" fmla="*/ 0 h 43885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13253"/>
                <a:gd name="T160" fmla="*/ 0 h 438850"/>
                <a:gd name="T161" fmla="*/ 613253 w 613253"/>
                <a:gd name="T162" fmla="*/ 438850 h 43885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13253" h="438850">
                  <a:moveTo>
                    <a:pt x="387898" y="243653"/>
                  </a:moveTo>
                  <a:lnTo>
                    <a:pt x="395944" y="271151"/>
                  </a:lnTo>
                  <a:lnTo>
                    <a:pt x="351715" y="369631"/>
                  </a:lnTo>
                  <a:lnTo>
                    <a:pt x="351092" y="369631"/>
                  </a:lnTo>
                  <a:lnTo>
                    <a:pt x="351529" y="370046"/>
                  </a:lnTo>
                  <a:lnTo>
                    <a:pt x="351093" y="371017"/>
                  </a:lnTo>
                  <a:lnTo>
                    <a:pt x="352550" y="371017"/>
                  </a:lnTo>
                  <a:lnTo>
                    <a:pt x="402076" y="418085"/>
                  </a:lnTo>
                  <a:lnTo>
                    <a:pt x="451601" y="371017"/>
                  </a:lnTo>
                  <a:lnTo>
                    <a:pt x="453059" y="371017"/>
                  </a:lnTo>
                  <a:lnTo>
                    <a:pt x="452623" y="370045"/>
                  </a:lnTo>
                  <a:lnTo>
                    <a:pt x="453059" y="369631"/>
                  </a:lnTo>
                  <a:lnTo>
                    <a:pt x="452437" y="369631"/>
                  </a:lnTo>
                  <a:lnTo>
                    <a:pt x="408207" y="271149"/>
                  </a:lnTo>
                  <a:lnTo>
                    <a:pt x="416253" y="243653"/>
                  </a:lnTo>
                  <a:lnTo>
                    <a:pt x="387898" y="243653"/>
                  </a:lnTo>
                  <a:close/>
                  <a:moveTo>
                    <a:pt x="157406" y="216295"/>
                  </a:moveTo>
                  <a:lnTo>
                    <a:pt x="163926" y="238576"/>
                  </a:lnTo>
                  <a:lnTo>
                    <a:pt x="128088" y="318371"/>
                  </a:lnTo>
                  <a:lnTo>
                    <a:pt x="127583" y="318371"/>
                  </a:lnTo>
                  <a:lnTo>
                    <a:pt x="127937" y="318708"/>
                  </a:lnTo>
                  <a:lnTo>
                    <a:pt x="127584" y="319494"/>
                  </a:lnTo>
                  <a:lnTo>
                    <a:pt x="128765" y="319494"/>
                  </a:lnTo>
                  <a:lnTo>
                    <a:pt x="168894" y="357632"/>
                  </a:lnTo>
                  <a:lnTo>
                    <a:pt x="209023" y="319494"/>
                  </a:lnTo>
                  <a:lnTo>
                    <a:pt x="210205" y="319494"/>
                  </a:lnTo>
                  <a:lnTo>
                    <a:pt x="209851" y="318707"/>
                  </a:lnTo>
                  <a:lnTo>
                    <a:pt x="210204" y="318371"/>
                  </a:lnTo>
                  <a:lnTo>
                    <a:pt x="209701" y="318371"/>
                  </a:lnTo>
                  <a:lnTo>
                    <a:pt x="173862" y="238574"/>
                  </a:lnTo>
                  <a:lnTo>
                    <a:pt x="180381" y="216295"/>
                  </a:lnTo>
                  <a:lnTo>
                    <a:pt x="157406" y="216295"/>
                  </a:lnTo>
                  <a:close/>
                  <a:moveTo>
                    <a:pt x="402620" y="0"/>
                  </a:moveTo>
                  <a:cubicBezTo>
                    <a:pt x="465109" y="0"/>
                    <a:pt x="515766" y="51445"/>
                    <a:pt x="515766" y="114905"/>
                  </a:cubicBezTo>
                  <a:cubicBezTo>
                    <a:pt x="515766" y="159138"/>
                    <a:pt x="491155" y="197534"/>
                    <a:pt x="454423" y="215466"/>
                  </a:cubicBezTo>
                  <a:lnTo>
                    <a:pt x="454423" y="231044"/>
                  </a:lnTo>
                  <a:cubicBezTo>
                    <a:pt x="531505" y="249779"/>
                    <a:pt x="592702" y="311734"/>
                    <a:pt x="613253" y="391500"/>
                  </a:cubicBezTo>
                  <a:cubicBezTo>
                    <a:pt x="550688" y="422070"/>
                    <a:pt x="477097" y="438850"/>
                    <a:pt x="398531" y="438850"/>
                  </a:cubicBezTo>
                  <a:cubicBezTo>
                    <a:pt x="323987" y="438850"/>
                    <a:pt x="253921" y="423744"/>
                    <a:pt x="193634" y="395700"/>
                  </a:cubicBezTo>
                  <a:lnTo>
                    <a:pt x="203279" y="370444"/>
                  </a:lnTo>
                  <a:lnTo>
                    <a:pt x="166022" y="374457"/>
                  </a:lnTo>
                  <a:cubicBezTo>
                    <a:pt x="105620" y="374457"/>
                    <a:pt x="48848" y="362217"/>
                    <a:pt x="0" y="339494"/>
                  </a:cubicBezTo>
                  <a:cubicBezTo>
                    <a:pt x="15404" y="274815"/>
                    <a:pt x="63667" y="224043"/>
                    <a:pt x="125154" y="207518"/>
                  </a:cubicBezTo>
                  <a:lnTo>
                    <a:pt x="125154" y="191945"/>
                  </a:lnTo>
                  <a:cubicBezTo>
                    <a:pt x="96529" y="177233"/>
                    <a:pt x="77656" y="146842"/>
                    <a:pt x="77656" y="111974"/>
                  </a:cubicBezTo>
                  <a:cubicBezTo>
                    <a:pt x="77656" y="60554"/>
                    <a:pt x="118702" y="18870"/>
                    <a:pt x="169335" y="18870"/>
                  </a:cubicBezTo>
                  <a:cubicBezTo>
                    <a:pt x="219968" y="18870"/>
                    <a:pt x="261014" y="60554"/>
                    <a:pt x="261014" y="111974"/>
                  </a:cubicBezTo>
                  <a:cubicBezTo>
                    <a:pt x="261014" y="147815"/>
                    <a:pt x="241072" y="178926"/>
                    <a:pt x="211310" y="193456"/>
                  </a:cubicBezTo>
                  <a:lnTo>
                    <a:pt x="211310" y="206078"/>
                  </a:lnTo>
                  <a:cubicBezTo>
                    <a:pt x="242539" y="213668"/>
                    <a:pt x="270549" y="230014"/>
                    <a:pt x="292834" y="252540"/>
                  </a:cubicBezTo>
                  <a:lnTo>
                    <a:pt x="295048" y="255467"/>
                  </a:lnTo>
                  <a:lnTo>
                    <a:pt x="348094" y="232822"/>
                  </a:lnTo>
                  <a:lnTo>
                    <a:pt x="348094" y="213602"/>
                  </a:lnTo>
                  <a:cubicBezTo>
                    <a:pt x="312767" y="195444"/>
                    <a:pt x="289474" y="157937"/>
                    <a:pt x="289474" y="114905"/>
                  </a:cubicBezTo>
                  <a:cubicBezTo>
                    <a:pt x="289474" y="51445"/>
                    <a:pt x="340131" y="0"/>
                    <a:pt x="402620" y="0"/>
                  </a:cubicBezTo>
                  <a:close/>
                </a:path>
              </a:pathLst>
            </a:custGeom>
            <a:solidFill>
              <a:schemeClr val="tx2">
                <a:lumMod val="50000"/>
              </a:schemeClr>
            </a:solidFill>
            <a:ln>
              <a:noFill/>
            </a:ln>
          </p:spPr>
          <p:txBody>
            <a:bodyPr anchor="ctr"/>
            <a:lstStyle/>
            <a:p>
              <a:endParaRPr lang="zh-CN" altLang="en-US" dirty="0">
                <a:ea typeface="微软雅黑" panose="020B0503020204020204" pitchFamily="34" charset="-122"/>
              </a:endParaRPr>
            </a:p>
          </p:txBody>
        </p:sp>
      </p:grpSp>
      <p:cxnSp>
        <p:nvCxnSpPr>
          <p:cNvPr id="108" name="直接连接符 107"/>
          <p:cNvCxnSpPr/>
          <p:nvPr/>
        </p:nvCxnSpPr>
        <p:spPr>
          <a:xfrm>
            <a:off x="515257" y="575662"/>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0" name="TextBox 109"/>
          <p:cNvSpPr txBox="1"/>
          <p:nvPr/>
        </p:nvSpPr>
        <p:spPr>
          <a:xfrm>
            <a:off x="908957" y="206330"/>
            <a:ext cx="1261884" cy="369332"/>
          </a:xfrm>
          <a:prstGeom prst="rect">
            <a:avLst/>
          </a:prstGeom>
          <a:noFill/>
        </p:spPr>
        <p:txBody>
          <a:bodyPr wrap="none" rtlCol="0">
            <a:spAutoFit/>
          </a:bodyPr>
          <a:lstStyle/>
          <a:p>
            <a:r>
              <a:rPr lang="zh-CN" altLang="en-US" spc="300" dirty="0" smtClean="0">
                <a:latin typeface="方正兰亭细黑_GBK" panose="02000000000000000000" pitchFamily="2" charset="-122"/>
                <a:ea typeface="方正兰亭细黑_GBK" panose="02000000000000000000" pitchFamily="2" charset="-122"/>
              </a:rPr>
              <a:t>公司概述</a:t>
            </a:r>
            <a:endParaRPr lang="zh-CN" altLang="en-US" spc="300" dirty="0">
              <a:latin typeface="方正兰亭细黑_GBK" panose="02000000000000000000" pitchFamily="2" charset="-122"/>
              <a:ea typeface="方正兰亭细黑_GBK" panose="02000000000000000000" pitchFamily="2" charset="-122"/>
            </a:endParaRPr>
          </a:p>
        </p:txBody>
      </p:sp>
      <p:cxnSp>
        <p:nvCxnSpPr>
          <p:cNvPr id="111" name="直接连接符 110"/>
          <p:cNvCxnSpPr/>
          <p:nvPr/>
        </p:nvCxnSpPr>
        <p:spPr>
          <a:xfrm>
            <a:off x="2242481" y="27528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wipe(left)">
                                      <p:cBhvr>
                                        <p:cTn id="7" dur="300"/>
                                        <p:tgtEl>
                                          <p:spTgt spid="10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9"/>
                                        </p:tgtEl>
                                        <p:attrNameLst>
                                          <p:attrName>style.visibility</p:attrName>
                                        </p:attrNameLst>
                                      </p:cBhvr>
                                      <p:to>
                                        <p:strVal val="visible"/>
                                      </p:to>
                                    </p:set>
                                    <p:animEffect transition="in" filter="wipe(down)">
                                      <p:cBhvr>
                                        <p:cTn id="11" dur="300"/>
                                        <p:tgtEl>
                                          <p:spTgt spid="109"/>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10"/>
                                        </p:tgtEl>
                                        <p:attrNameLst>
                                          <p:attrName>style.visibility</p:attrName>
                                        </p:attrNameLst>
                                      </p:cBhvr>
                                      <p:to>
                                        <p:strVal val="visible"/>
                                      </p:to>
                                    </p:set>
                                    <p:anim calcmode="lin" valueType="num">
                                      <p:cBhvr additive="base">
                                        <p:cTn id="15" dur="500"/>
                                        <p:tgtEl>
                                          <p:spTgt spid="110"/>
                                        </p:tgtEl>
                                        <p:attrNameLst>
                                          <p:attrName>ppt_x</p:attrName>
                                        </p:attrNameLst>
                                      </p:cBhvr>
                                      <p:tavLst>
                                        <p:tav tm="0">
                                          <p:val>
                                            <p:strVal val="#ppt_x-#ppt_w*1.125000"/>
                                          </p:val>
                                        </p:tav>
                                        <p:tav tm="100000">
                                          <p:val>
                                            <p:strVal val="#ppt_x"/>
                                          </p:val>
                                        </p:tav>
                                      </p:tavLst>
                                    </p:anim>
                                    <p:animEffect transition="in" filter="wipe(right)">
                                      <p:cBhvr>
                                        <p:cTn id="16" dur="500"/>
                                        <p:tgtEl>
                                          <p:spTgt spid="110"/>
                                        </p:tgtEl>
                                      </p:cBhvr>
                                    </p:animEffect>
                                  </p:childTnLst>
                                </p:cTn>
                              </p:par>
                              <p:par>
                                <p:cTn id="17" presetID="12" presetClass="entr" presetSubtype="8" fill="hold" nodeType="withEffect">
                                  <p:stCondLst>
                                    <p:cond delay="0"/>
                                  </p:stCondLst>
                                  <p:childTnLst>
                                    <p:set>
                                      <p:cBhvr>
                                        <p:cTn id="18" dur="1" fill="hold">
                                          <p:stCondLst>
                                            <p:cond delay="0"/>
                                          </p:stCondLst>
                                        </p:cTn>
                                        <p:tgtEl>
                                          <p:spTgt spid="111"/>
                                        </p:tgtEl>
                                        <p:attrNameLst>
                                          <p:attrName>style.visibility</p:attrName>
                                        </p:attrNameLst>
                                      </p:cBhvr>
                                      <p:to>
                                        <p:strVal val="visible"/>
                                      </p:to>
                                    </p:set>
                                    <p:anim calcmode="lin" valueType="num">
                                      <p:cBhvr additive="base">
                                        <p:cTn id="19" dur="500"/>
                                        <p:tgtEl>
                                          <p:spTgt spid="111"/>
                                        </p:tgtEl>
                                        <p:attrNameLst>
                                          <p:attrName>ppt_x</p:attrName>
                                        </p:attrNameLst>
                                      </p:cBhvr>
                                      <p:tavLst>
                                        <p:tav tm="0">
                                          <p:val>
                                            <p:strVal val="#ppt_x-#ppt_w*1.125000"/>
                                          </p:val>
                                        </p:tav>
                                        <p:tav tm="100000">
                                          <p:val>
                                            <p:strVal val="#ppt_x"/>
                                          </p:val>
                                        </p:tav>
                                      </p:tavLst>
                                    </p:anim>
                                    <p:animEffect transition="in" filter="wipe(right)">
                                      <p:cBhvr>
                                        <p:cTn id="20" dur="500"/>
                                        <p:tgtEl>
                                          <p:spTgt spid="111"/>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left)">
                                      <p:cBhvr>
                                        <p:cTn id="24" dur="500"/>
                                        <p:tgtEl>
                                          <p:spTgt spid="5"/>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p:cBhvr>
                                        <p:cTn id="28" dur="500"/>
                                        <p:tgtEl>
                                          <p:spTgt spid="41"/>
                                        </p:tgtEl>
                                      </p:cBhvr>
                                    </p:animEffect>
                                  </p:childTnLst>
                                </p:cTn>
                              </p:par>
                            </p:childTnLst>
                          </p:cTn>
                        </p:par>
                        <p:par>
                          <p:cTn id="29" fill="hold">
                            <p:stCondLst>
                              <p:cond delay="2500"/>
                            </p:stCondLst>
                            <p:childTnLst>
                              <p:par>
                                <p:cTn id="30" presetID="16" presetClass="entr" presetSubtype="37"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arn(outVertical)">
                                      <p:cBhvr>
                                        <p:cTn id="32" dur="500"/>
                                        <p:tgtEl>
                                          <p:spTgt spid="9"/>
                                        </p:tgtEl>
                                      </p:cBhvr>
                                    </p:animEffect>
                                  </p:childTnLst>
                                </p:cTn>
                              </p:par>
                            </p:childTnLst>
                          </p:cTn>
                        </p:par>
                        <p:par>
                          <p:cTn id="33" fill="hold">
                            <p:stCondLst>
                              <p:cond delay="3000"/>
                            </p:stCondLst>
                            <p:childTnLst>
                              <p:par>
                                <p:cTn id="34" presetID="2" presetClass="entr" presetSubtype="8"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ppt_x</p:attrName>
                                        </p:attrNameLst>
                                      </p:cBhvr>
                                      <p:tavLst>
                                        <p:tav tm="0">
                                          <p:val>
                                            <p:strVal val="0-#ppt_w/2"/>
                                          </p:val>
                                        </p:tav>
                                        <p:tav tm="100000">
                                          <p:val>
                                            <p:strVal val="#ppt_x"/>
                                          </p:val>
                                        </p:tav>
                                      </p:tavLst>
                                    </p:anim>
                                    <p:anim calcmode="lin" valueType="num">
                                      <p:cBhvr>
                                        <p:cTn id="37"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83"/>
                                        </p:tgtEl>
                                        <p:attrNameLst>
                                          <p:attrName>style.visibility</p:attrName>
                                        </p:attrNameLst>
                                      </p:cBhvr>
                                      <p:to>
                                        <p:strVal val="visible"/>
                                      </p:to>
                                    </p:set>
                                    <p:animEffect transition="in" filter="fade">
                                      <p:cBhvr>
                                        <p:cTn id="42" dur="1000"/>
                                        <p:tgtEl>
                                          <p:spTgt spid="83"/>
                                        </p:tgtEl>
                                      </p:cBhvr>
                                    </p:animEffect>
                                    <p:anim calcmode="lin" valueType="num">
                                      <p:cBhvr>
                                        <p:cTn id="43" dur="1000" fill="hold"/>
                                        <p:tgtEl>
                                          <p:spTgt spid="83"/>
                                        </p:tgtEl>
                                        <p:attrNameLst>
                                          <p:attrName>ppt_x</p:attrName>
                                        </p:attrNameLst>
                                      </p:cBhvr>
                                      <p:tavLst>
                                        <p:tav tm="0">
                                          <p:val>
                                            <p:strVal val="#ppt_x"/>
                                          </p:val>
                                        </p:tav>
                                        <p:tav tm="100000">
                                          <p:val>
                                            <p:strVal val="#ppt_x"/>
                                          </p:val>
                                        </p:tav>
                                      </p:tavLst>
                                    </p:anim>
                                    <p:anim calcmode="lin" valueType="num">
                                      <p:cBhvr>
                                        <p:cTn id="44" dur="1000" fill="hold"/>
                                        <p:tgtEl>
                                          <p:spTgt spid="8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up)">
                                      <p:cBhvr>
                                        <p:cTn id="49" dur="500"/>
                                        <p:tgtEl>
                                          <p:spTgt spid="11"/>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2" fill="hold" nodeType="clickEffect">
                                  <p:stCondLst>
                                    <p:cond delay="0"/>
                                  </p:stCondLst>
                                  <p:childTnLst>
                                    <p:set>
                                      <p:cBhvr>
                                        <p:cTn id="53" dur="1" fill="hold">
                                          <p:stCondLst>
                                            <p:cond delay="0"/>
                                          </p:stCondLst>
                                        </p:cTn>
                                        <p:tgtEl>
                                          <p:spTgt spid="77"/>
                                        </p:tgtEl>
                                        <p:attrNameLst>
                                          <p:attrName>style.visibility</p:attrName>
                                        </p:attrNameLst>
                                      </p:cBhvr>
                                      <p:to>
                                        <p:strVal val="visible"/>
                                      </p:to>
                                    </p:set>
                                    <p:anim calcmode="lin" valueType="num">
                                      <p:cBhvr additive="base">
                                        <p:cTn id="54" dur="500" fill="hold"/>
                                        <p:tgtEl>
                                          <p:spTgt spid="77"/>
                                        </p:tgtEl>
                                        <p:attrNameLst>
                                          <p:attrName>ppt_x</p:attrName>
                                        </p:attrNameLst>
                                      </p:cBhvr>
                                      <p:tavLst>
                                        <p:tav tm="0">
                                          <p:val>
                                            <p:strVal val="1+#ppt_w/2"/>
                                          </p:val>
                                        </p:tav>
                                        <p:tav tm="100000">
                                          <p:val>
                                            <p:strVal val="#ppt_x"/>
                                          </p:val>
                                        </p:tav>
                                      </p:tavLst>
                                    </p:anim>
                                    <p:anim calcmode="lin" valueType="num">
                                      <p:cBhvr additive="base">
                                        <p:cTn id="55" dur="500" fill="hold"/>
                                        <p:tgtEl>
                                          <p:spTgt spid="77"/>
                                        </p:tgtEl>
                                        <p:attrNameLst>
                                          <p:attrName>ppt_y</p:attrName>
                                        </p:attrNameLst>
                                      </p:cBhvr>
                                      <p:tavLst>
                                        <p:tav tm="0">
                                          <p:val>
                                            <p:strVal val="#ppt_y"/>
                                          </p:val>
                                        </p:tav>
                                        <p:tav tm="100000">
                                          <p:val>
                                            <p:strVal val="#ppt_y"/>
                                          </p:val>
                                        </p:tav>
                                      </p:tavLst>
                                    </p:anim>
                                  </p:childTnLst>
                                </p:cTn>
                              </p:par>
                              <p:par>
                                <p:cTn id="56" presetID="2" presetClass="entr" presetSubtype="2" fill="hold" nodeType="withEffect">
                                  <p:stCondLst>
                                    <p:cond delay="600"/>
                                  </p:stCondLst>
                                  <p:childTnLst>
                                    <p:set>
                                      <p:cBhvr>
                                        <p:cTn id="57" dur="1" fill="hold">
                                          <p:stCondLst>
                                            <p:cond delay="0"/>
                                          </p:stCondLst>
                                        </p:cTn>
                                        <p:tgtEl>
                                          <p:spTgt spid="79"/>
                                        </p:tgtEl>
                                        <p:attrNameLst>
                                          <p:attrName>style.visibility</p:attrName>
                                        </p:attrNameLst>
                                      </p:cBhvr>
                                      <p:to>
                                        <p:strVal val="visible"/>
                                      </p:to>
                                    </p:set>
                                    <p:anim calcmode="lin" valueType="num">
                                      <p:cBhvr additive="base">
                                        <p:cTn id="58" dur="500" fill="hold"/>
                                        <p:tgtEl>
                                          <p:spTgt spid="79"/>
                                        </p:tgtEl>
                                        <p:attrNameLst>
                                          <p:attrName>ppt_x</p:attrName>
                                        </p:attrNameLst>
                                      </p:cBhvr>
                                      <p:tavLst>
                                        <p:tav tm="0">
                                          <p:val>
                                            <p:strVal val="1+#ppt_w/2"/>
                                          </p:val>
                                        </p:tav>
                                        <p:tav tm="100000">
                                          <p:val>
                                            <p:strVal val="#ppt_x"/>
                                          </p:val>
                                        </p:tav>
                                      </p:tavLst>
                                    </p:anim>
                                    <p:anim calcmode="lin" valueType="num">
                                      <p:cBhvr additive="base">
                                        <p:cTn id="59" dur="500" fill="hold"/>
                                        <p:tgtEl>
                                          <p:spTgt spid="79"/>
                                        </p:tgtEl>
                                        <p:attrNameLst>
                                          <p:attrName>ppt_y</p:attrName>
                                        </p:attrNameLst>
                                      </p:cBhvr>
                                      <p:tavLst>
                                        <p:tav tm="0">
                                          <p:val>
                                            <p:strVal val="#ppt_y"/>
                                          </p:val>
                                        </p:tav>
                                        <p:tav tm="100000">
                                          <p:val>
                                            <p:strVal val="#ppt_y"/>
                                          </p:val>
                                        </p:tav>
                                      </p:tavLst>
                                    </p:anim>
                                  </p:childTnLst>
                                </p:cTn>
                              </p:par>
                              <p:par>
                                <p:cTn id="60" presetID="2" presetClass="entr" presetSubtype="2" fill="hold" nodeType="withEffect">
                                  <p:stCondLst>
                                    <p:cond delay="300"/>
                                  </p:stCondLst>
                                  <p:childTnLst>
                                    <p:set>
                                      <p:cBhvr>
                                        <p:cTn id="61" dur="1" fill="hold">
                                          <p:stCondLst>
                                            <p:cond delay="0"/>
                                          </p:stCondLst>
                                        </p:cTn>
                                        <p:tgtEl>
                                          <p:spTgt spid="113"/>
                                        </p:tgtEl>
                                        <p:attrNameLst>
                                          <p:attrName>style.visibility</p:attrName>
                                        </p:attrNameLst>
                                      </p:cBhvr>
                                      <p:to>
                                        <p:strVal val="visible"/>
                                      </p:to>
                                    </p:set>
                                    <p:anim calcmode="lin" valueType="num">
                                      <p:cBhvr additive="base">
                                        <p:cTn id="62" dur="500" fill="hold"/>
                                        <p:tgtEl>
                                          <p:spTgt spid="113"/>
                                        </p:tgtEl>
                                        <p:attrNameLst>
                                          <p:attrName>ppt_x</p:attrName>
                                        </p:attrNameLst>
                                      </p:cBhvr>
                                      <p:tavLst>
                                        <p:tav tm="0">
                                          <p:val>
                                            <p:strVal val="1+#ppt_w/2"/>
                                          </p:val>
                                        </p:tav>
                                        <p:tav tm="100000">
                                          <p:val>
                                            <p:strVal val="#ppt_x"/>
                                          </p:val>
                                        </p:tav>
                                      </p:tavLst>
                                    </p:anim>
                                    <p:anim calcmode="lin" valueType="num">
                                      <p:cBhvr additive="base">
                                        <p:cTn id="63" dur="500" fill="hold"/>
                                        <p:tgtEl>
                                          <p:spTgt spid="113"/>
                                        </p:tgtEl>
                                        <p:attrNameLst>
                                          <p:attrName>ppt_y</p:attrName>
                                        </p:attrNameLst>
                                      </p:cBhvr>
                                      <p:tavLst>
                                        <p:tav tm="0">
                                          <p:val>
                                            <p:strVal val="#ppt_y"/>
                                          </p:val>
                                        </p:tav>
                                        <p:tav tm="100000">
                                          <p:val>
                                            <p:strVal val="#ppt_y"/>
                                          </p:val>
                                        </p:tav>
                                      </p:tavLst>
                                    </p:anim>
                                  </p:childTnLst>
                                </p:cTn>
                              </p:par>
                            </p:childTnLst>
                          </p:cTn>
                        </p:par>
                        <p:par>
                          <p:cTn id="64" fill="hold">
                            <p:stCondLst>
                              <p:cond delay="500"/>
                            </p:stCondLst>
                            <p:childTnLst>
                              <p:par>
                                <p:cTn id="65" presetID="14" presetClass="entr" presetSubtype="10" fill="hold" grpId="0" nodeType="afterEffect">
                                  <p:stCondLst>
                                    <p:cond delay="250"/>
                                  </p:stCondLst>
                                  <p:childTnLst>
                                    <p:set>
                                      <p:cBhvr>
                                        <p:cTn id="66" dur="1" fill="hold">
                                          <p:stCondLst>
                                            <p:cond delay="0"/>
                                          </p:stCondLst>
                                        </p:cTn>
                                        <p:tgtEl>
                                          <p:spTgt spid="32"/>
                                        </p:tgtEl>
                                        <p:attrNameLst>
                                          <p:attrName>style.visibility</p:attrName>
                                        </p:attrNameLst>
                                      </p:cBhvr>
                                      <p:to>
                                        <p:strVal val="visible"/>
                                      </p:to>
                                    </p:set>
                                    <p:animEffect>
                                      <p:cBhvr>
                                        <p:cTn id="67" dur="400"/>
                                        <p:tgtEl>
                                          <p:spTgt spid="32"/>
                                        </p:tgtEl>
                                      </p:cBhvr>
                                    </p:animEffect>
                                  </p:childTnLst>
                                </p:cTn>
                              </p:par>
                              <p:par>
                                <p:cTn id="68" presetID="14" presetClass="entr" presetSubtype="10" fill="hold" grpId="0" nodeType="withEffect">
                                  <p:stCondLst>
                                    <p:cond delay="250"/>
                                  </p:stCondLst>
                                  <p:childTnLst>
                                    <p:set>
                                      <p:cBhvr>
                                        <p:cTn id="69" dur="1" fill="hold">
                                          <p:stCondLst>
                                            <p:cond delay="0"/>
                                          </p:stCondLst>
                                        </p:cTn>
                                        <p:tgtEl>
                                          <p:spTgt spid="33"/>
                                        </p:tgtEl>
                                        <p:attrNameLst>
                                          <p:attrName>style.visibility</p:attrName>
                                        </p:attrNameLst>
                                      </p:cBhvr>
                                      <p:to>
                                        <p:strVal val="visible"/>
                                      </p:to>
                                    </p:set>
                                    <p:animEffect>
                                      <p:cBhvr>
                                        <p:cTn id="70" dur="400"/>
                                        <p:tgtEl>
                                          <p:spTgt spid="33"/>
                                        </p:tgtEl>
                                      </p:cBhvr>
                                    </p:animEffect>
                                  </p:childTnLst>
                                </p:cTn>
                              </p:par>
                            </p:childTnLst>
                          </p:cTn>
                        </p:par>
                        <p:par>
                          <p:cTn id="71" fill="hold">
                            <p:stCondLst>
                              <p:cond delay="1250"/>
                            </p:stCondLst>
                            <p:childTnLst>
                              <p:par>
                                <p:cTn id="72" presetID="14" presetClass="entr" presetSubtype="10" fill="hold" grpId="0" nodeType="afterEffect">
                                  <p:stCondLst>
                                    <p:cond delay="250"/>
                                  </p:stCondLst>
                                  <p:childTnLst>
                                    <p:set>
                                      <p:cBhvr>
                                        <p:cTn id="73" dur="1" fill="hold">
                                          <p:stCondLst>
                                            <p:cond delay="0"/>
                                          </p:stCondLst>
                                        </p:cTn>
                                        <p:tgtEl>
                                          <p:spTgt spid="34"/>
                                        </p:tgtEl>
                                        <p:attrNameLst>
                                          <p:attrName>style.visibility</p:attrName>
                                        </p:attrNameLst>
                                      </p:cBhvr>
                                      <p:to>
                                        <p:strVal val="visible"/>
                                      </p:to>
                                    </p:set>
                                    <p:animEffect>
                                      <p:cBhvr>
                                        <p:cTn id="74" dur="400"/>
                                        <p:tgtEl>
                                          <p:spTgt spid="34"/>
                                        </p:tgtEl>
                                      </p:cBhvr>
                                    </p:animEffect>
                                  </p:childTnLst>
                                </p:cTn>
                              </p:par>
                              <p:par>
                                <p:cTn id="75" presetID="14" presetClass="entr" presetSubtype="10" fill="hold" grpId="0" nodeType="withEffect">
                                  <p:stCondLst>
                                    <p:cond delay="250"/>
                                  </p:stCondLst>
                                  <p:childTnLst>
                                    <p:set>
                                      <p:cBhvr>
                                        <p:cTn id="76" dur="1" fill="hold">
                                          <p:stCondLst>
                                            <p:cond delay="0"/>
                                          </p:stCondLst>
                                        </p:cTn>
                                        <p:tgtEl>
                                          <p:spTgt spid="35"/>
                                        </p:tgtEl>
                                        <p:attrNameLst>
                                          <p:attrName>style.visibility</p:attrName>
                                        </p:attrNameLst>
                                      </p:cBhvr>
                                      <p:to>
                                        <p:strVal val="visible"/>
                                      </p:to>
                                    </p:set>
                                    <p:animEffect>
                                      <p:cBhvr>
                                        <p:cTn id="77" dur="400"/>
                                        <p:tgtEl>
                                          <p:spTgt spid="35"/>
                                        </p:tgtEl>
                                      </p:cBhvr>
                                    </p:animEffect>
                                  </p:childTnLst>
                                </p:cTn>
                              </p:par>
                            </p:childTnLst>
                          </p:cTn>
                        </p:par>
                        <p:par>
                          <p:cTn id="78" fill="hold">
                            <p:stCondLst>
                              <p:cond delay="2000"/>
                            </p:stCondLst>
                            <p:childTnLst>
                              <p:par>
                                <p:cTn id="79" presetID="14" presetClass="entr" presetSubtype="10" fill="hold" grpId="0" nodeType="afterEffect">
                                  <p:stCondLst>
                                    <p:cond delay="250"/>
                                  </p:stCondLst>
                                  <p:childTnLst>
                                    <p:set>
                                      <p:cBhvr>
                                        <p:cTn id="80" dur="1" fill="hold">
                                          <p:stCondLst>
                                            <p:cond delay="0"/>
                                          </p:stCondLst>
                                        </p:cTn>
                                        <p:tgtEl>
                                          <p:spTgt spid="36"/>
                                        </p:tgtEl>
                                        <p:attrNameLst>
                                          <p:attrName>style.visibility</p:attrName>
                                        </p:attrNameLst>
                                      </p:cBhvr>
                                      <p:to>
                                        <p:strVal val="visible"/>
                                      </p:to>
                                    </p:set>
                                    <p:animEffect>
                                      <p:cBhvr>
                                        <p:cTn id="81" dur="400"/>
                                        <p:tgtEl>
                                          <p:spTgt spid="36"/>
                                        </p:tgtEl>
                                      </p:cBhvr>
                                    </p:animEffect>
                                  </p:childTnLst>
                                </p:cTn>
                              </p:par>
                              <p:par>
                                <p:cTn id="82" presetID="14" presetClass="entr" presetSubtype="10" fill="hold" grpId="0" nodeType="withEffect">
                                  <p:stCondLst>
                                    <p:cond delay="250"/>
                                  </p:stCondLst>
                                  <p:childTnLst>
                                    <p:set>
                                      <p:cBhvr>
                                        <p:cTn id="83" dur="1" fill="hold">
                                          <p:stCondLst>
                                            <p:cond delay="0"/>
                                          </p:stCondLst>
                                        </p:cTn>
                                        <p:tgtEl>
                                          <p:spTgt spid="37"/>
                                        </p:tgtEl>
                                        <p:attrNameLst>
                                          <p:attrName>style.visibility</p:attrName>
                                        </p:attrNameLst>
                                      </p:cBhvr>
                                      <p:to>
                                        <p:strVal val="visible"/>
                                      </p:to>
                                    </p:set>
                                    <p:animEffect>
                                      <p:cBhvr>
                                        <p:cTn id="84" dur="4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utoUpdateAnimBg="0"/>
      <p:bldP spid="9" grpId="0" bldLvl="0" autoUpdateAnimBg="0"/>
      <p:bldP spid="10" grpId="0" bldLvl="0" animBg="1" autoUpdateAnimBg="0"/>
      <p:bldP spid="11" grpId="0"/>
      <p:bldP spid="32" grpId="0" bldLvl="0" autoUpdateAnimBg="0"/>
      <p:bldP spid="33" grpId="0" bldLvl="0" autoUpdateAnimBg="0"/>
      <p:bldP spid="34" grpId="0" bldLvl="0" autoUpdateAnimBg="0"/>
      <p:bldP spid="35" grpId="0" bldLvl="0" autoUpdateAnimBg="0"/>
      <p:bldP spid="36" grpId="0" bldLvl="0" autoUpdateAnimBg="0"/>
      <p:bldP spid="37" grpId="0" bldLvl="0" autoUpdateAnimBg="0"/>
      <p:bldP spid="41" grpId="0" bldLvl="0" autoUpdateAnimBg="0"/>
      <p:bldP spid="109" grpId="0" animBg="1"/>
      <p:bldP spid="1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571500" y="2568238"/>
            <a:ext cx="8374380" cy="2613361"/>
            <a:chOff x="571500" y="2568238"/>
            <a:chExt cx="8374380" cy="2613361"/>
          </a:xfrm>
        </p:grpSpPr>
        <p:sp>
          <p:nvSpPr>
            <p:cNvPr id="5" name="任意多边形 4"/>
            <p:cNvSpPr/>
            <p:nvPr/>
          </p:nvSpPr>
          <p:spPr>
            <a:xfrm>
              <a:off x="571500" y="2568238"/>
              <a:ext cx="8001000" cy="2613361"/>
            </a:xfrm>
            <a:custGeom>
              <a:avLst/>
              <a:gdLst>
                <a:gd name="connsiteX0" fmla="*/ 0 w 8001000"/>
                <a:gd name="connsiteY0" fmla="*/ 2542126 h 2542126"/>
                <a:gd name="connsiteX1" fmla="*/ 1009650 w 8001000"/>
                <a:gd name="connsiteY1" fmla="*/ 1265776 h 2542126"/>
                <a:gd name="connsiteX2" fmla="*/ 2400300 w 8001000"/>
                <a:gd name="connsiteY2" fmla="*/ 446626 h 2542126"/>
                <a:gd name="connsiteX3" fmla="*/ 4114800 w 8001000"/>
                <a:gd name="connsiteY3" fmla="*/ 27526 h 2542126"/>
                <a:gd name="connsiteX4" fmla="*/ 6324600 w 8001000"/>
                <a:gd name="connsiteY4" fmla="*/ 103726 h 2542126"/>
                <a:gd name="connsiteX5" fmla="*/ 8001000 w 8001000"/>
                <a:gd name="connsiteY5" fmla="*/ 618076 h 2542126"/>
                <a:gd name="connsiteX0-1" fmla="*/ 0 w 8001000"/>
                <a:gd name="connsiteY0-2" fmla="*/ 2542126 h 2542126"/>
                <a:gd name="connsiteX1-3" fmla="*/ 1066800 w 8001000"/>
                <a:gd name="connsiteY1-4" fmla="*/ 1284826 h 2542126"/>
                <a:gd name="connsiteX2-5" fmla="*/ 2400300 w 8001000"/>
                <a:gd name="connsiteY2-6" fmla="*/ 446626 h 2542126"/>
                <a:gd name="connsiteX3-7" fmla="*/ 4114800 w 8001000"/>
                <a:gd name="connsiteY3-8" fmla="*/ 27526 h 2542126"/>
                <a:gd name="connsiteX4-9" fmla="*/ 6324600 w 8001000"/>
                <a:gd name="connsiteY4-10" fmla="*/ 103726 h 2542126"/>
                <a:gd name="connsiteX5-11" fmla="*/ 8001000 w 8001000"/>
                <a:gd name="connsiteY5-12" fmla="*/ 618076 h 2542126"/>
                <a:gd name="connsiteX0-13" fmla="*/ 0 w 8001000"/>
                <a:gd name="connsiteY0-14" fmla="*/ 2600659 h 2600659"/>
                <a:gd name="connsiteX1-15" fmla="*/ 1066800 w 8001000"/>
                <a:gd name="connsiteY1-16" fmla="*/ 1343359 h 2600659"/>
                <a:gd name="connsiteX2-17" fmla="*/ 2400300 w 8001000"/>
                <a:gd name="connsiteY2-18" fmla="*/ 505159 h 2600659"/>
                <a:gd name="connsiteX3-19" fmla="*/ 4191000 w 8001000"/>
                <a:gd name="connsiteY3-20" fmla="*/ 17479 h 2600659"/>
                <a:gd name="connsiteX4-21" fmla="*/ 6324600 w 8001000"/>
                <a:gd name="connsiteY4-22" fmla="*/ 162259 h 2600659"/>
                <a:gd name="connsiteX5-23" fmla="*/ 8001000 w 8001000"/>
                <a:gd name="connsiteY5-24" fmla="*/ 676609 h 2600659"/>
                <a:gd name="connsiteX0-25" fmla="*/ 0 w 8001000"/>
                <a:gd name="connsiteY0-26" fmla="*/ 2613361 h 2613361"/>
                <a:gd name="connsiteX1-27" fmla="*/ 1066800 w 8001000"/>
                <a:gd name="connsiteY1-28" fmla="*/ 1356061 h 2613361"/>
                <a:gd name="connsiteX2-29" fmla="*/ 2400300 w 8001000"/>
                <a:gd name="connsiteY2-30" fmla="*/ 517861 h 2613361"/>
                <a:gd name="connsiteX3-31" fmla="*/ 4191000 w 8001000"/>
                <a:gd name="connsiteY3-32" fmla="*/ 30181 h 2613361"/>
                <a:gd name="connsiteX4-33" fmla="*/ 6339840 w 8001000"/>
                <a:gd name="connsiteY4-34" fmla="*/ 121621 h 2613361"/>
                <a:gd name="connsiteX5-35" fmla="*/ 8001000 w 8001000"/>
                <a:gd name="connsiteY5-36" fmla="*/ 689311 h 261336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8001000" h="2613361">
                  <a:moveTo>
                    <a:pt x="0" y="2613361"/>
                  </a:moveTo>
                  <a:cubicBezTo>
                    <a:pt x="304800" y="2149811"/>
                    <a:pt x="666750" y="1705311"/>
                    <a:pt x="1066800" y="1356061"/>
                  </a:cubicBezTo>
                  <a:cubicBezTo>
                    <a:pt x="1466850" y="1006811"/>
                    <a:pt x="1879600" y="738841"/>
                    <a:pt x="2400300" y="517861"/>
                  </a:cubicBezTo>
                  <a:cubicBezTo>
                    <a:pt x="2921000" y="296881"/>
                    <a:pt x="3534410" y="96221"/>
                    <a:pt x="4191000" y="30181"/>
                  </a:cubicBezTo>
                  <a:cubicBezTo>
                    <a:pt x="4847590" y="-35859"/>
                    <a:pt x="5704840" y="11766"/>
                    <a:pt x="6339840" y="121621"/>
                  </a:cubicBezTo>
                  <a:cubicBezTo>
                    <a:pt x="6974840" y="231476"/>
                    <a:pt x="7486650" y="481348"/>
                    <a:pt x="8001000" y="689311"/>
                  </a:cubicBezTo>
                </a:path>
              </a:pathLst>
            </a:custGeom>
            <a:noFill/>
            <a:ln>
              <a:solidFill>
                <a:srgbClr val="163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7" name="直接箭头连接符 6"/>
            <p:cNvCxnSpPr/>
            <p:nvPr/>
          </p:nvCxnSpPr>
          <p:spPr>
            <a:xfrm flipV="1">
              <a:off x="8557260" y="2686050"/>
              <a:ext cx="388620" cy="571500"/>
            </a:xfrm>
            <a:prstGeom prst="straightConnector1">
              <a:avLst/>
            </a:prstGeom>
            <a:ln w="19050">
              <a:solidFill>
                <a:srgbClr val="163A5A"/>
              </a:solidFill>
              <a:tailEnd type="arrow"/>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rot="18958258">
            <a:off x="1465829" y="3636777"/>
            <a:ext cx="487344" cy="309269"/>
            <a:chOff x="2903220" y="280488"/>
            <a:chExt cx="746760" cy="473892"/>
          </a:xfrm>
        </p:grpSpPr>
        <p:sp>
          <p:nvSpPr>
            <p:cNvPr id="10" name="矩形 9"/>
            <p:cNvSpPr/>
            <p:nvPr/>
          </p:nvSpPr>
          <p:spPr>
            <a:xfrm>
              <a:off x="2903220" y="480060"/>
              <a:ext cx="746760" cy="274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ea typeface="微软雅黑" panose="020B0503020204020204" pitchFamily="34" charset="-122"/>
                </a:rPr>
                <a:t>2012</a:t>
              </a:r>
              <a:endParaRPr lang="zh-CN" altLang="en-US" dirty="0">
                <a:ea typeface="微软雅黑" panose="020B0503020204020204" pitchFamily="34" charset="-122"/>
              </a:endParaRPr>
            </a:p>
          </p:txBody>
        </p:sp>
        <p:sp>
          <p:nvSpPr>
            <p:cNvPr id="11" name="等腰三角形 10"/>
            <p:cNvSpPr/>
            <p:nvPr/>
          </p:nvSpPr>
          <p:spPr>
            <a:xfrm>
              <a:off x="3089910" y="280488"/>
              <a:ext cx="373380" cy="26670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3" name="组合 12"/>
          <p:cNvGrpSpPr/>
          <p:nvPr/>
        </p:nvGrpSpPr>
        <p:grpSpPr>
          <a:xfrm rot="8938009">
            <a:off x="2599338" y="3075293"/>
            <a:ext cx="487344" cy="309267"/>
            <a:chOff x="2903220" y="280488"/>
            <a:chExt cx="746760" cy="473892"/>
          </a:xfrm>
        </p:grpSpPr>
        <p:sp>
          <p:nvSpPr>
            <p:cNvPr id="14" name="矩形 13"/>
            <p:cNvSpPr/>
            <p:nvPr/>
          </p:nvSpPr>
          <p:spPr>
            <a:xfrm>
              <a:off x="2903220" y="480060"/>
              <a:ext cx="746760" cy="274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ea typeface="微软雅黑" panose="020B0503020204020204" pitchFamily="34" charset="-122"/>
                </a:rPr>
                <a:t>2013</a:t>
              </a:r>
              <a:endParaRPr lang="zh-CN" altLang="en-US" sz="1100" dirty="0">
                <a:ea typeface="微软雅黑" panose="020B0503020204020204" pitchFamily="34" charset="-122"/>
              </a:endParaRPr>
            </a:p>
          </p:txBody>
        </p:sp>
        <p:sp>
          <p:nvSpPr>
            <p:cNvPr id="15" name="等腰三角形 14"/>
            <p:cNvSpPr/>
            <p:nvPr/>
          </p:nvSpPr>
          <p:spPr>
            <a:xfrm>
              <a:off x="3089910" y="280488"/>
              <a:ext cx="373380" cy="26670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ea typeface="微软雅黑" panose="020B0503020204020204" pitchFamily="34" charset="-122"/>
              </a:endParaRPr>
            </a:p>
          </p:txBody>
        </p:sp>
      </p:grpSp>
      <p:grpSp>
        <p:nvGrpSpPr>
          <p:cNvPr id="16" name="组合 15"/>
          <p:cNvGrpSpPr/>
          <p:nvPr/>
        </p:nvGrpSpPr>
        <p:grpSpPr>
          <a:xfrm rot="20658534">
            <a:off x="3976555" y="2435520"/>
            <a:ext cx="487344" cy="309269"/>
            <a:chOff x="2903220" y="280488"/>
            <a:chExt cx="746760" cy="473892"/>
          </a:xfrm>
        </p:grpSpPr>
        <p:sp>
          <p:nvSpPr>
            <p:cNvPr id="17" name="矩形 16"/>
            <p:cNvSpPr/>
            <p:nvPr/>
          </p:nvSpPr>
          <p:spPr>
            <a:xfrm>
              <a:off x="2903220" y="480060"/>
              <a:ext cx="746760" cy="274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ea typeface="微软雅黑" panose="020B0503020204020204" pitchFamily="34" charset="-122"/>
                </a:rPr>
                <a:t>2014</a:t>
              </a:r>
              <a:endParaRPr lang="zh-CN" altLang="en-US" sz="1100" dirty="0">
                <a:ea typeface="微软雅黑" panose="020B0503020204020204" pitchFamily="34" charset="-122"/>
              </a:endParaRPr>
            </a:p>
          </p:txBody>
        </p:sp>
        <p:sp>
          <p:nvSpPr>
            <p:cNvPr id="18" name="等腰三角形 17"/>
            <p:cNvSpPr/>
            <p:nvPr/>
          </p:nvSpPr>
          <p:spPr>
            <a:xfrm>
              <a:off x="3089910" y="280488"/>
              <a:ext cx="373380" cy="26670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9" name="组合 18"/>
          <p:cNvGrpSpPr/>
          <p:nvPr/>
        </p:nvGrpSpPr>
        <p:grpSpPr>
          <a:xfrm rot="10800000">
            <a:off x="5473327" y="2525065"/>
            <a:ext cx="487344" cy="309269"/>
            <a:chOff x="2903220" y="280488"/>
            <a:chExt cx="746760" cy="473892"/>
          </a:xfrm>
        </p:grpSpPr>
        <p:sp>
          <p:nvSpPr>
            <p:cNvPr id="20" name="矩形 19"/>
            <p:cNvSpPr/>
            <p:nvPr/>
          </p:nvSpPr>
          <p:spPr>
            <a:xfrm>
              <a:off x="2903220" y="480060"/>
              <a:ext cx="746760" cy="274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ea typeface="微软雅黑" panose="020B0503020204020204" pitchFamily="34" charset="-122"/>
                </a:rPr>
                <a:t>2015</a:t>
              </a:r>
              <a:endParaRPr lang="zh-CN" altLang="en-US" sz="1100" dirty="0">
                <a:ea typeface="微软雅黑" panose="020B0503020204020204" pitchFamily="34" charset="-122"/>
              </a:endParaRPr>
            </a:p>
          </p:txBody>
        </p:sp>
        <p:sp>
          <p:nvSpPr>
            <p:cNvPr id="21" name="等腰三角形 20"/>
            <p:cNvSpPr/>
            <p:nvPr/>
          </p:nvSpPr>
          <p:spPr>
            <a:xfrm>
              <a:off x="3089910" y="280488"/>
              <a:ext cx="373380" cy="26670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 dirty="0">
                <a:ea typeface="微软雅黑" panose="020B0503020204020204" pitchFamily="34" charset="-122"/>
              </a:endParaRPr>
            </a:p>
          </p:txBody>
        </p:sp>
      </p:grpSp>
      <p:grpSp>
        <p:nvGrpSpPr>
          <p:cNvPr id="22" name="组合 21"/>
          <p:cNvGrpSpPr/>
          <p:nvPr/>
        </p:nvGrpSpPr>
        <p:grpSpPr>
          <a:xfrm rot="1114118">
            <a:off x="7012567" y="2556971"/>
            <a:ext cx="487344" cy="309269"/>
            <a:chOff x="2903220" y="280488"/>
            <a:chExt cx="746760" cy="473892"/>
          </a:xfrm>
        </p:grpSpPr>
        <p:sp>
          <p:nvSpPr>
            <p:cNvPr id="23" name="矩形 22"/>
            <p:cNvSpPr/>
            <p:nvPr/>
          </p:nvSpPr>
          <p:spPr>
            <a:xfrm>
              <a:off x="2903220" y="480060"/>
              <a:ext cx="746760" cy="274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ea typeface="微软雅黑" panose="020B0503020204020204" pitchFamily="34" charset="-122"/>
                </a:rPr>
                <a:t>2016</a:t>
              </a:r>
              <a:endParaRPr lang="zh-CN" altLang="en-US" sz="1100" dirty="0">
                <a:ea typeface="微软雅黑" panose="020B0503020204020204" pitchFamily="34" charset="-122"/>
              </a:endParaRPr>
            </a:p>
          </p:txBody>
        </p:sp>
        <p:sp>
          <p:nvSpPr>
            <p:cNvPr id="24" name="等腰三角形 23"/>
            <p:cNvSpPr/>
            <p:nvPr/>
          </p:nvSpPr>
          <p:spPr>
            <a:xfrm>
              <a:off x="3089910" y="280488"/>
              <a:ext cx="373380" cy="26670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0" name="组合 59"/>
          <p:cNvGrpSpPr/>
          <p:nvPr/>
        </p:nvGrpSpPr>
        <p:grpSpPr>
          <a:xfrm>
            <a:off x="877075" y="3059462"/>
            <a:ext cx="619125" cy="633972"/>
            <a:chOff x="877075" y="3059462"/>
            <a:chExt cx="619125" cy="633972"/>
          </a:xfrm>
        </p:grpSpPr>
        <p:grpSp>
          <p:nvGrpSpPr>
            <p:cNvPr id="27" name="组合 26"/>
            <p:cNvGrpSpPr/>
            <p:nvPr/>
          </p:nvGrpSpPr>
          <p:grpSpPr>
            <a:xfrm>
              <a:off x="877075" y="3059462"/>
              <a:ext cx="619125" cy="633972"/>
              <a:chOff x="304800" y="673100"/>
              <a:chExt cx="4000500" cy="4000500"/>
            </a:xfrm>
            <a:effectLst>
              <a:outerShdw blurRad="444500" dist="254000" dir="8100000" algn="tr" rotWithShape="0">
                <a:prstClr val="black">
                  <a:alpha val="50000"/>
                </a:prstClr>
              </a:outerShdw>
            </a:effectLst>
          </p:grpSpPr>
          <p:sp>
            <p:nvSpPr>
              <p:cNvPr id="29" name="同心圆 2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0" name="椭圆 2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3" name="TextBox 42"/>
            <p:cNvSpPr txBox="1"/>
            <p:nvPr/>
          </p:nvSpPr>
          <p:spPr>
            <a:xfrm rot="20085162">
              <a:off x="901165" y="3207171"/>
              <a:ext cx="595035" cy="338554"/>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启航</a:t>
              </a:r>
              <a:endParaRPr lang="zh-CN" altLang="en-US"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61" name="组合 60"/>
          <p:cNvGrpSpPr/>
          <p:nvPr/>
        </p:nvGrpSpPr>
        <p:grpSpPr>
          <a:xfrm>
            <a:off x="2877864" y="3455276"/>
            <a:ext cx="631551" cy="633972"/>
            <a:chOff x="2877864" y="3455276"/>
            <a:chExt cx="631551" cy="633972"/>
          </a:xfrm>
        </p:grpSpPr>
        <p:grpSp>
          <p:nvGrpSpPr>
            <p:cNvPr id="31" name="组合 30"/>
            <p:cNvGrpSpPr/>
            <p:nvPr/>
          </p:nvGrpSpPr>
          <p:grpSpPr>
            <a:xfrm>
              <a:off x="2877864" y="3455276"/>
              <a:ext cx="619125" cy="633972"/>
              <a:chOff x="304800" y="673100"/>
              <a:chExt cx="4000500" cy="4000500"/>
            </a:xfrm>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3" name="椭圆 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4" name="TextBox 43"/>
            <p:cNvSpPr txBox="1"/>
            <p:nvPr/>
          </p:nvSpPr>
          <p:spPr>
            <a:xfrm rot="19571467">
              <a:off x="2914380" y="3573525"/>
              <a:ext cx="595035" cy="338554"/>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拼搏</a:t>
              </a:r>
              <a:endParaRPr lang="zh-CN" altLang="en-US" sz="16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62" name="组合 61"/>
          <p:cNvGrpSpPr/>
          <p:nvPr/>
        </p:nvGrpSpPr>
        <p:grpSpPr>
          <a:xfrm>
            <a:off x="3710046" y="1639176"/>
            <a:ext cx="646331" cy="633972"/>
            <a:chOff x="3710046" y="1639176"/>
            <a:chExt cx="646331" cy="633972"/>
          </a:xfrm>
        </p:grpSpPr>
        <p:grpSp>
          <p:nvGrpSpPr>
            <p:cNvPr id="34" name="组合 33"/>
            <p:cNvGrpSpPr/>
            <p:nvPr/>
          </p:nvGrpSpPr>
          <p:grpSpPr>
            <a:xfrm>
              <a:off x="3723650" y="1639176"/>
              <a:ext cx="619125" cy="633972"/>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6" name="椭圆 3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5" name="TextBox 44"/>
            <p:cNvSpPr txBox="1"/>
            <p:nvPr/>
          </p:nvSpPr>
          <p:spPr>
            <a:xfrm rot="20721555">
              <a:off x="3710046" y="1806770"/>
              <a:ext cx="646331" cy="369332"/>
            </a:xfrm>
            <a:prstGeom prst="rect">
              <a:avLst/>
            </a:prstGeom>
            <a:noFill/>
          </p:spPr>
          <p:txBody>
            <a:bodyPr wrap="none" rtlCol="0">
              <a:spAutoFit/>
            </a:bodyPr>
            <a:lstStyle/>
            <a:p>
              <a:r>
                <a:rPr lang="zh-CN" altLang="en-US" dirty="0" smtClean="0">
                  <a:solidFill>
                    <a:srgbClr val="163A5A"/>
                  </a:solidFill>
                  <a:latin typeface="方正韵动中黑简体" panose="02000000000000000000" pitchFamily="2" charset="-122"/>
                  <a:ea typeface="方正韵动中黑简体" panose="02000000000000000000" pitchFamily="2" charset="-122"/>
                </a:rPr>
                <a:t>飞跃</a:t>
              </a:r>
              <a:endParaRPr lang="zh-CN" altLang="en-US" sz="16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63" name="组合 62"/>
          <p:cNvGrpSpPr/>
          <p:nvPr/>
        </p:nvGrpSpPr>
        <p:grpSpPr>
          <a:xfrm>
            <a:off x="5473327" y="2971804"/>
            <a:ext cx="670421" cy="633972"/>
            <a:chOff x="5473327" y="2971804"/>
            <a:chExt cx="670421" cy="633972"/>
          </a:xfrm>
        </p:grpSpPr>
        <p:grpSp>
          <p:nvGrpSpPr>
            <p:cNvPr id="37" name="组合 36"/>
            <p:cNvGrpSpPr/>
            <p:nvPr/>
          </p:nvGrpSpPr>
          <p:grpSpPr>
            <a:xfrm>
              <a:off x="5473327" y="2971804"/>
              <a:ext cx="619125" cy="633972"/>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6" name="TextBox 45"/>
            <p:cNvSpPr txBox="1"/>
            <p:nvPr/>
          </p:nvSpPr>
          <p:spPr>
            <a:xfrm>
              <a:off x="5497417" y="3118580"/>
              <a:ext cx="646331" cy="369332"/>
            </a:xfrm>
            <a:prstGeom prst="rect">
              <a:avLst/>
            </a:prstGeom>
            <a:noFill/>
          </p:spPr>
          <p:txBody>
            <a:bodyPr wrap="none" rtlCol="0">
              <a:spAutoFit/>
            </a:bodyPr>
            <a:lstStyle/>
            <a:p>
              <a:r>
                <a:rPr lang="zh-CN" altLang="en-US" dirty="0">
                  <a:solidFill>
                    <a:srgbClr val="163A5A"/>
                  </a:solidFill>
                  <a:latin typeface="方正韵动中黑简体" panose="02000000000000000000" pitchFamily="2" charset="-122"/>
                  <a:ea typeface="方正韵动中黑简体" panose="02000000000000000000" pitchFamily="2" charset="-122"/>
                </a:rPr>
                <a:t>创新</a:t>
              </a:r>
              <a:endParaRPr lang="zh-CN" altLang="en-US" sz="16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64" name="组合 63"/>
          <p:cNvGrpSpPr/>
          <p:nvPr/>
        </p:nvGrpSpPr>
        <p:grpSpPr>
          <a:xfrm>
            <a:off x="7199683" y="1774359"/>
            <a:ext cx="646331" cy="633972"/>
            <a:chOff x="7199683" y="1774359"/>
            <a:chExt cx="646331" cy="633972"/>
          </a:xfrm>
        </p:grpSpPr>
        <p:grpSp>
          <p:nvGrpSpPr>
            <p:cNvPr id="40" name="组合 39"/>
            <p:cNvGrpSpPr/>
            <p:nvPr/>
          </p:nvGrpSpPr>
          <p:grpSpPr>
            <a:xfrm>
              <a:off x="7213287" y="1774359"/>
              <a:ext cx="619125" cy="633972"/>
              <a:chOff x="304800" y="673100"/>
              <a:chExt cx="4000500" cy="4000500"/>
            </a:xfrm>
            <a:effectLst>
              <a:outerShdw blurRad="444500" dist="254000" dir="8100000" algn="tr" rotWithShape="0">
                <a:prstClr val="black">
                  <a:alpha val="50000"/>
                </a:prstClr>
              </a:outerShdw>
            </a:effectLst>
          </p:grpSpPr>
          <p:sp>
            <p:nvSpPr>
              <p:cNvPr id="41" name="同心圆 4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42" name="椭圆 4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7" name="TextBox 46"/>
            <p:cNvSpPr txBox="1"/>
            <p:nvPr/>
          </p:nvSpPr>
          <p:spPr>
            <a:xfrm rot="1067031">
              <a:off x="7199683" y="1935283"/>
              <a:ext cx="646331" cy="369332"/>
            </a:xfrm>
            <a:prstGeom prst="rect">
              <a:avLst/>
            </a:prstGeom>
            <a:noFill/>
          </p:spPr>
          <p:txBody>
            <a:bodyPr wrap="none" rtlCol="0">
              <a:spAutoFit/>
            </a:bodyPr>
            <a:lstStyle/>
            <a:p>
              <a:r>
                <a:rPr lang="zh-CN" altLang="en-US" dirty="0">
                  <a:solidFill>
                    <a:srgbClr val="163A5A"/>
                  </a:solidFill>
                  <a:latin typeface="方正韵动中黑简体" panose="02000000000000000000" pitchFamily="2" charset="-122"/>
                  <a:ea typeface="方正韵动中黑简体" panose="02000000000000000000" pitchFamily="2" charset="-122"/>
                </a:rPr>
                <a:t>辉煌</a:t>
              </a:r>
            </a:p>
          </p:txBody>
        </p:sp>
      </p:grpSp>
      <p:sp>
        <p:nvSpPr>
          <p:cNvPr id="48" name="TextBox 47"/>
          <p:cNvSpPr txBox="1"/>
          <p:nvPr/>
        </p:nvSpPr>
        <p:spPr>
          <a:xfrm>
            <a:off x="412330" y="892092"/>
            <a:ext cx="1569660" cy="369332"/>
          </a:xfrm>
          <a:prstGeom prst="rect">
            <a:avLst/>
          </a:prstGeom>
          <a:noFill/>
        </p:spPr>
        <p:txBody>
          <a:bodyPr wrap="none" rtlCol="0">
            <a:spAutoFit/>
          </a:bodyPr>
          <a:lstStyle/>
          <a:p>
            <a:r>
              <a:rPr lang="zh-CN" altLang="en-US" dirty="0" smtClean="0">
                <a:solidFill>
                  <a:srgbClr val="163A5A"/>
                </a:solidFill>
                <a:latin typeface="方正兰亭黑简体" panose="02000000000000000000" pitchFamily="2" charset="-122"/>
                <a:ea typeface="方正兰亭黑简体" panose="02000000000000000000" pitchFamily="2" charset="-122"/>
              </a:rPr>
              <a:t>企业发展历程</a:t>
            </a:r>
            <a:endParaRPr lang="zh-CN" altLang="en-US" dirty="0">
              <a:solidFill>
                <a:srgbClr val="163A5A"/>
              </a:solidFill>
              <a:latin typeface="方正兰亭黑简体" panose="02000000000000000000" pitchFamily="2" charset="-122"/>
              <a:ea typeface="方正兰亭黑简体" panose="02000000000000000000" pitchFamily="2" charset="-122"/>
            </a:endParaRPr>
          </a:p>
        </p:txBody>
      </p:sp>
      <p:sp>
        <p:nvSpPr>
          <p:cNvPr id="49" name="TextBox 48"/>
          <p:cNvSpPr txBox="1"/>
          <p:nvPr/>
        </p:nvSpPr>
        <p:spPr>
          <a:xfrm>
            <a:off x="286253" y="1261424"/>
            <a:ext cx="2565376" cy="830997"/>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发展历程</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53" name="直接连接符 52"/>
          <p:cNvCxnSpPr/>
          <p:nvPr/>
        </p:nvCxnSpPr>
        <p:spPr>
          <a:xfrm>
            <a:off x="2242481" y="27528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5251696" y="1238780"/>
            <a:ext cx="1062386" cy="1169551"/>
          </a:xfrm>
          <a:prstGeom prst="rect">
            <a:avLst/>
          </a:prstGeom>
          <a:noFill/>
        </p:spPr>
        <p:txBody>
          <a:bodyPr wrap="square" rtlCol="0">
            <a:spAutoFit/>
          </a:bodyPr>
          <a:lstStyle/>
          <a:p>
            <a:r>
              <a:rPr lang="zh-CN" altLang="en-US" sz="10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a:t>
            </a:r>
            <a:r>
              <a:rPr lang="zh-CN" altLang="en-US" sz="10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0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56" name="TextBox 55"/>
          <p:cNvSpPr txBox="1"/>
          <p:nvPr/>
        </p:nvSpPr>
        <p:spPr>
          <a:xfrm rot="19800000">
            <a:off x="1914427" y="2224384"/>
            <a:ext cx="1062386" cy="923330"/>
          </a:xfrm>
          <a:prstGeom prst="rect">
            <a:avLst/>
          </a:prstGeom>
          <a:noFill/>
        </p:spPr>
        <p:txBody>
          <a:bodyPr wrap="square" rtlCol="0">
            <a:spAutoFit/>
          </a:bodyPr>
          <a:lstStyle/>
          <a:p>
            <a:r>
              <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a:t>
            </a:r>
            <a:r>
              <a:rPr lang="zh-CN" altLang="en-US" sz="9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57" name="TextBox 56"/>
          <p:cNvSpPr txBox="1"/>
          <p:nvPr/>
        </p:nvSpPr>
        <p:spPr>
          <a:xfrm rot="18900000">
            <a:off x="1667063" y="3771022"/>
            <a:ext cx="1062386" cy="923330"/>
          </a:xfrm>
          <a:prstGeom prst="rect">
            <a:avLst/>
          </a:prstGeom>
          <a:noFill/>
        </p:spPr>
        <p:txBody>
          <a:bodyPr wrap="square" rtlCol="0">
            <a:spAutoFit/>
          </a:bodyPr>
          <a:lstStyle/>
          <a:p>
            <a:r>
              <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a:t>
            </a:r>
            <a:r>
              <a:rPr lang="zh-CN" altLang="en-US" sz="9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58" name="TextBox 57"/>
          <p:cNvSpPr txBox="1"/>
          <p:nvPr/>
        </p:nvSpPr>
        <p:spPr>
          <a:xfrm rot="20700000">
            <a:off x="3908026" y="2825841"/>
            <a:ext cx="1062386" cy="923330"/>
          </a:xfrm>
          <a:prstGeom prst="rect">
            <a:avLst/>
          </a:prstGeom>
          <a:noFill/>
        </p:spPr>
        <p:txBody>
          <a:bodyPr wrap="square" rtlCol="0">
            <a:spAutoFit/>
          </a:bodyPr>
          <a:lstStyle/>
          <a:p>
            <a:r>
              <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a:t>
            </a:r>
            <a:r>
              <a:rPr lang="zh-CN" altLang="en-US" sz="9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59" name="TextBox 58"/>
          <p:cNvSpPr txBox="1"/>
          <p:nvPr/>
        </p:nvSpPr>
        <p:spPr>
          <a:xfrm rot="900000">
            <a:off x="6546915" y="2940103"/>
            <a:ext cx="1062386" cy="923330"/>
          </a:xfrm>
          <a:prstGeom prst="rect">
            <a:avLst/>
          </a:prstGeom>
          <a:noFill/>
        </p:spPr>
        <p:txBody>
          <a:bodyPr wrap="square" rtlCol="0">
            <a:spAutoFit/>
          </a:bodyPr>
          <a:lstStyle/>
          <a:p>
            <a:r>
              <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a:t>
            </a:r>
            <a:r>
              <a:rPr lang="zh-CN" altLang="en-US" sz="9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9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p:tgtEl>
                                          <p:spTgt spid="53"/>
                                        </p:tgtEl>
                                        <p:attrNameLst>
                                          <p:attrName>ppt_x</p:attrName>
                                        </p:attrNameLst>
                                      </p:cBhvr>
                                      <p:tavLst>
                                        <p:tav tm="0">
                                          <p:val>
                                            <p:strVal val="#ppt_x-#ppt_w*1.125000"/>
                                          </p:val>
                                        </p:tav>
                                        <p:tav tm="100000">
                                          <p:val>
                                            <p:strVal val="#ppt_x"/>
                                          </p:val>
                                        </p:tav>
                                      </p:tavLst>
                                    </p:anim>
                                    <p:animEffect transition="in" filter="wipe(right)">
                                      <p:cBhvr>
                                        <p:cTn id="20" dur="500"/>
                                        <p:tgtEl>
                                          <p:spTgt spid="53"/>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1000"/>
                                        <p:tgtEl>
                                          <p:spTgt spid="48"/>
                                        </p:tgtEl>
                                      </p:cBhvr>
                                    </p:animEffect>
                                    <p:anim calcmode="lin" valueType="num">
                                      <p:cBhvr>
                                        <p:cTn id="26" dur="1000" fill="hold"/>
                                        <p:tgtEl>
                                          <p:spTgt spid="48"/>
                                        </p:tgtEl>
                                        <p:attrNameLst>
                                          <p:attrName>ppt_x</p:attrName>
                                        </p:attrNameLst>
                                      </p:cBhvr>
                                      <p:tavLst>
                                        <p:tav tm="0">
                                          <p:val>
                                            <p:strVal val="#ppt_x"/>
                                          </p:val>
                                        </p:tav>
                                        <p:tav tm="100000">
                                          <p:val>
                                            <p:strVal val="#ppt_x"/>
                                          </p:val>
                                        </p:tav>
                                      </p:tavLst>
                                    </p:anim>
                                    <p:anim calcmode="lin" valueType="num">
                                      <p:cBhvr>
                                        <p:cTn id="27" dur="1000" fill="hold"/>
                                        <p:tgtEl>
                                          <p:spTgt spid="48"/>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18" presetClass="entr" presetSubtype="3" fill="hold" grpId="0" nodeType="after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strips(upRight)">
                                      <p:cBhvr>
                                        <p:cTn id="31" dur="500"/>
                                        <p:tgtEl>
                                          <p:spTgt spid="49"/>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left)">
                                      <p:cBhvr>
                                        <p:cTn id="36" dur="1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ppt_w</p:attrName>
                                        </p:attrNameLst>
                                      </p:cBhvr>
                                      <p:tavLst>
                                        <p:tav tm="0">
                                          <p:val>
                                            <p:fltVal val="0"/>
                                          </p:val>
                                        </p:tav>
                                        <p:tav tm="100000">
                                          <p:val>
                                            <p:strVal val="#ppt_w"/>
                                          </p:val>
                                        </p:tav>
                                      </p:tavLst>
                                    </p:anim>
                                    <p:anim calcmode="lin" valueType="num">
                                      <p:cBhvr>
                                        <p:cTn id="42" dur="500" fill="hold"/>
                                        <p:tgtEl>
                                          <p:spTgt spid="12"/>
                                        </p:tgtEl>
                                        <p:attrNameLst>
                                          <p:attrName>ppt_h</p:attrName>
                                        </p:attrNameLst>
                                      </p:cBhvr>
                                      <p:tavLst>
                                        <p:tav tm="0">
                                          <p:val>
                                            <p:fltVal val="0"/>
                                          </p:val>
                                        </p:tav>
                                        <p:tav tm="100000">
                                          <p:val>
                                            <p:strVal val="#ppt_h"/>
                                          </p:val>
                                        </p:tav>
                                      </p:tavLst>
                                    </p:anim>
                                    <p:animEffect transition="in" filter="fade">
                                      <p:cBhvr>
                                        <p:cTn id="43" dur="500"/>
                                        <p:tgtEl>
                                          <p:spTgt spid="12"/>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nodeType="clickEffect">
                                  <p:stCondLst>
                                    <p:cond delay="0"/>
                                  </p:stCondLst>
                                  <p:childTnLst>
                                    <p:set>
                                      <p:cBhvr>
                                        <p:cTn id="47" dur="1" fill="hold">
                                          <p:stCondLst>
                                            <p:cond delay="0"/>
                                          </p:stCondLst>
                                        </p:cTn>
                                        <p:tgtEl>
                                          <p:spTgt spid="60"/>
                                        </p:tgtEl>
                                        <p:attrNameLst>
                                          <p:attrName>style.visibility</p:attrName>
                                        </p:attrNameLst>
                                      </p:cBhvr>
                                      <p:to>
                                        <p:strVal val="visible"/>
                                      </p:to>
                                    </p:set>
                                    <p:anim calcmode="lin" valueType="num">
                                      <p:cBhvr additive="base">
                                        <p:cTn id="48" dur="500" fill="hold"/>
                                        <p:tgtEl>
                                          <p:spTgt spid="60"/>
                                        </p:tgtEl>
                                        <p:attrNameLst>
                                          <p:attrName>ppt_x</p:attrName>
                                        </p:attrNameLst>
                                      </p:cBhvr>
                                      <p:tavLst>
                                        <p:tav tm="0">
                                          <p:val>
                                            <p:strVal val="0-#ppt_w/2"/>
                                          </p:val>
                                        </p:tav>
                                        <p:tav tm="100000">
                                          <p:val>
                                            <p:strVal val="#ppt_x"/>
                                          </p:val>
                                        </p:tav>
                                      </p:tavLst>
                                    </p:anim>
                                    <p:anim calcmode="lin" valueType="num">
                                      <p:cBhvr additive="base">
                                        <p:cTn id="49" dur="5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1" fill="hold" grpId="0" nodeType="clickEffect">
                                  <p:stCondLst>
                                    <p:cond delay="0"/>
                                  </p:stCondLst>
                                  <p:childTnLst>
                                    <p:set>
                                      <p:cBhvr>
                                        <p:cTn id="53" dur="1" fill="hold">
                                          <p:stCondLst>
                                            <p:cond delay="0"/>
                                          </p:stCondLst>
                                        </p:cTn>
                                        <p:tgtEl>
                                          <p:spTgt spid="57"/>
                                        </p:tgtEl>
                                        <p:attrNameLst>
                                          <p:attrName>style.visibility</p:attrName>
                                        </p:attrNameLst>
                                      </p:cBhvr>
                                      <p:to>
                                        <p:strVal val="visible"/>
                                      </p:to>
                                    </p:set>
                                    <p:animEffect transition="in" filter="wipe(up)">
                                      <p:cBhvr>
                                        <p:cTn id="54" dur="500"/>
                                        <p:tgtEl>
                                          <p:spTgt spid="57"/>
                                        </p:tgtEl>
                                      </p:cBhvr>
                                    </p:animEffect>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nodeType="click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nodeType="clickEffect">
                                  <p:stCondLst>
                                    <p:cond delay="0"/>
                                  </p:stCondLst>
                                  <p:childTnLst>
                                    <p:set>
                                      <p:cBhvr>
                                        <p:cTn id="65" dur="1" fill="hold">
                                          <p:stCondLst>
                                            <p:cond delay="0"/>
                                          </p:stCondLst>
                                        </p:cTn>
                                        <p:tgtEl>
                                          <p:spTgt spid="61"/>
                                        </p:tgtEl>
                                        <p:attrNameLst>
                                          <p:attrName>style.visibility</p:attrName>
                                        </p:attrNameLst>
                                      </p:cBhvr>
                                      <p:to>
                                        <p:strVal val="visible"/>
                                      </p:to>
                                    </p:set>
                                    <p:anim calcmode="lin" valueType="num">
                                      <p:cBhvr additive="base">
                                        <p:cTn id="66" dur="500" fill="hold"/>
                                        <p:tgtEl>
                                          <p:spTgt spid="61"/>
                                        </p:tgtEl>
                                        <p:attrNameLst>
                                          <p:attrName>ppt_x</p:attrName>
                                        </p:attrNameLst>
                                      </p:cBhvr>
                                      <p:tavLst>
                                        <p:tav tm="0">
                                          <p:val>
                                            <p:strVal val="#ppt_x"/>
                                          </p:val>
                                        </p:tav>
                                        <p:tav tm="100000">
                                          <p:val>
                                            <p:strVal val="#ppt_x"/>
                                          </p:val>
                                        </p:tav>
                                      </p:tavLst>
                                    </p:anim>
                                    <p:anim calcmode="lin" valueType="num">
                                      <p:cBhvr additive="base">
                                        <p:cTn id="67"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wipe(down)">
                                      <p:cBhvr>
                                        <p:cTn id="72" dur="500"/>
                                        <p:tgtEl>
                                          <p:spTgt spid="56"/>
                                        </p:tgtEl>
                                      </p:cBhvr>
                                    </p:animEffec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nodeType="click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childTnLst>
                          </p:cTn>
                        </p:par>
                      </p:childTnLst>
                    </p:cTn>
                  </p:par>
                  <p:par>
                    <p:cTn id="80" fill="hold">
                      <p:stCondLst>
                        <p:cond delay="indefinite"/>
                      </p:stCondLst>
                      <p:childTnLst>
                        <p:par>
                          <p:cTn id="81" fill="hold">
                            <p:stCondLst>
                              <p:cond delay="0"/>
                            </p:stCondLst>
                            <p:childTnLst>
                              <p:par>
                                <p:cTn id="82" presetID="2" presetClass="entr" presetSubtype="1" fill="hold" nodeType="clickEffect">
                                  <p:stCondLst>
                                    <p:cond delay="0"/>
                                  </p:stCondLst>
                                  <p:childTnLst>
                                    <p:set>
                                      <p:cBhvr>
                                        <p:cTn id="83" dur="1" fill="hold">
                                          <p:stCondLst>
                                            <p:cond delay="0"/>
                                          </p:stCondLst>
                                        </p:cTn>
                                        <p:tgtEl>
                                          <p:spTgt spid="62"/>
                                        </p:tgtEl>
                                        <p:attrNameLst>
                                          <p:attrName>style.visibility</p:attrName>
                                        </p:attrNameLst>
                                      </p:cBhvr>
                                      <p:to>
                                        <p:strVal val="visible"/>
                                      </p:to>
                                    </p:set>
                                    <p:anim calcmode="lin" valueType="num">
                                      <p:cBhvr additive="base">
                                        <p:cTn id="84" dur="500" fill="hold"/>
                                        <p:tgtEl>
                                          <p:spTgt spid="62"/>
                                        </p:tgtEl>
                                        <p:attrNameLst>
                                          <p:attrName>ppt_x</p:attrName>
                                        </p:attrNameLst>
                                      </p:cBhvr>
                                      <p:tavLst>
                                        <p:tav tm="0">
                                          <p:val>
                                            <p:strVal val="#ppt_x"/>
                                          </p:val>
                                        </p:tav>
                                        <p:tav tm="100000">
                                          <p:val>
                                            <p:strVal val="#ppt_x"/>
                                          </p:val>
                                        </p:tav>
                                      </p:tavLst>
                                    </p:anim>
                                    <p:anim calcmode="lin" valueType="num">
                                      <p:cBhvr additive="base">
                                        <p:cTn id="85" dur="500" fill="hold"/>
                                        <p:tgtEl>
                                          <p:spTgt spid="62"/>
                                        </p:tgtEl>
                                        <p:attrNameLst>
                                          <p:attrName>ppt_y</p:attrName>
                                        </p:attrNameLst>
                                      </p:cBhvr>
                                      <p:tavLst>
                                        <p:tav tm="0">
                                          <p:val>
                                            <p:strVal val="0-#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grpId="0" nodeType="clickEffect">
                                  <p:stCondLst>
                                    <p:cond delay="0"/>
                                  </p:stCondLst>
                                  <p:childTnLst>
                                    <p:set>
                                      <p:cBhvr>
                                        <p:cTn id="89" dur="1" fill="hold">
                                          <p:stCondLst>
                                            <p:cond delay="0"/>
                                          </p:stCondLst>
                                        </p:cTn>
                                        <p:tgtEl>
                                          <p:spTgt spid="58"/>
                                        </p:tgtEl>
                                        <p:attrNameLst>
                                          <p:attrName>style.visibility</p:attrName>
                                        </p:attrNameLst>
                                      </p:cBhvr>
                                      <p:to>
                                        <p:strVal val="visible"/>
                                      </p:to>
                                    </p:set>
                                    <p:animEffect transition="in" filter="wipe(up)">
                                      <p:cBhvr>
                                        <p:cTn id="90" dur="500"/>
                                        <p:tgtEl>
                                          <p:spTgt spid="58"/>
                                        </p:tgtEl>
                                      </p:cBhvr>
                                    </p:animEffect>
                                  </p:childTnLst>
                                </p:cTn>
                              </p:par>
                            </p:childTnLst>
                          </p:cTn>
                        </p:par>
                      </p:childTnLst>
                    </p:cTn>
                  </p:par>
                  <p:par>
                    <p:cTn id="91" fill="hold">
                      <p:stCondLst>
                        <p:cond delay="indefinite"/>
                      </p:stCondLst>
                      <p:childTnLst>
                        <p:par>
                          <p:cTn id="92" fill="hold">
                            <p:stCondLst>
                              <p:cond delay="0"/>
                            </p:stCondLst>
                            <p:childTnLst>
                              <p:par>
                                <p:cTn id="93" presetID="53" presetClass="entr" presetSubtype="16" fill="hold" nodeType="clickEffect">
                                  <p:stCondLst>
                                    <p:cond delay="0"/>
                                  </p:stCondLst>
                                  <p:childTnLst>
                                    <p:set>
                                      <p:cBhvr>
                                        <p:cTn id="94" dur="1" fill="hold">
                                          <p:stCondLst>
                                            <p:cond delay="0"/>
                                          </p:stCondLst>
                                        </p:cTn>
                                        <p:tgtEl>
                                          <p:spTgt spid="19"/>
                                        </p:tgtEl>
                                        <p:attrNameLst>
                                          <p:attrName>style.visibility</p:attrName>
                                        </p:attrNameLst>
                                      </p:cBhvr>
                                      <p:to>
                                        <p:strVal val="visible"/>
                                      </p:to>
                                    </p:set>
                                    <p:anim calcmode="lin" valueType="num">
                                      <p:cBhvr>
                                        <p:cTn id="95" dur="500" fill="hold"/>
                                        <p:tgtEl>
                                          <p:spTgt spid="19"/>
                                        </p:tgtEl>
                                        <p:attrNameLst>
                                          <p:attrName>ppt_w</p:attrName>
                                        </p:attrNameLst>
                                      </p:cBhvr>
                                      <p:tavLst>
                                        <p:tav tm="0">
                                          <p:val>
                                            <p:fltVal val="0"/>
                                          </p:val>
                                        </p:tav>
                                        <p:tav tm="100000">
                                          <p:val>
                                            <p:strVal val="#ppt_w"/>
                                          </p:val>
                                        </p:tav>
                                      </p:tavLst>
                                    </p:anim>
                                    <p:anim calcmode="lin" valueType="num">
                                      <p:cBhvr>
                                        <p:cTn id="96" dur="500" fill="hold"/>
                                        <p:tgtEl>
                                          <p:spTgt spid="19"/>
                                        </p:tgtEl>
                                        <p:attrNameLst>
                                          <p:attrName>ppt_h</p:attrName>
                                        </p:attrNameLst>
                                      </p:cBhvr>
                                      <p:tavLst>
                                        <p:tav tm="0">
                                          <p:val>
                                            <p:fltVal val="0"/>
                                          </p:val>
                                        </p:tav>
                                        <p:tav tm="100000">
                                          <p:val>
                                            <p:strVal val="#ppt_h"/>
                                          </p:val>
                                        </p:tav>
                                      </p:tavLst>
                                    </p:anim>
                                    <p:animEffect transition="in" filter="fade">
                                      <p:cBhvr>
                                        <p:cTn id="97" dur="500"/>
                                        <p:tgtEl>
                                          <p:spTgt spid="19"/>
                                        </p:tgtEl>
                                      </p:cBhvr>
                                    </p:animEffect>
                                  </p:childTnLst>
                                </p:cTn>
                              </p:par>
                            </p:childTnLst>
                          </p:cTn>
                        </p:par>
                      </p:childTnLst>
                    </p:cTn>
                  </p:par>
                  <p:par>
                    <p:cTn id="98" fill="hold">
                      <p:stCondLst>
                        <p:cond delay="indefinite"/>
                      </p:stCondLst>
                      <p:childTnLst>
                        <p:par>
                          <p:cTn id="99" fill="hold">
                            <p:stCondLst>
                              <p:cond delay="0"/>
                            </p:stCondLst>
                            <p:childTnLst>
                              <p:par>
                                <p:cTn id="100" presetID="2" presetClass="entr" presetSubtype="4" fill="hold" nodeType="clickEffect">
                                  <p:stCondLst>
                                    <p:cond delay="0"/>
                                  </p:stCondLst>
                                  <p:childTnLst>
                                    <p:set>
                                      <p:cBhvr>
                                        <p:cTn id="101" dur="1" fill="hold">
                                          <p:stCondLst>
                                            <p:cond delay="0"/>
                                          </p:stCondLst>
                                        </p:cTn>
                                        <p:tgtEl>
                                          <p:spTgt spid="63"/>
                                        </p:tgtEl>
                                        <p:attrNameLst>
                                          <p:attrName>style.visibility</p:attrName>
                                        </p:attrNameLst>
                                      </p:cBhvr>
                                      <p:to>
                                        <p:strVal val="visible"/>
                                      </p:to>
                                    </p:set>
                                    <p:anim calcmode="lin" valueType="num">
                                      <p:cBhvr additive="base">
                                        <p:cTn id="102" dur="500" fill="hold"/>
                                        <p:tgtEl>
                                          <p:spTgt spid="63"/>
                                        </p:tgtEl>
                                        <p:attrNameLst>
                                          <p:attrName>ppt_x</p:attrName>
                                        </p:attrNameLst>
                                      </p:cBhvr>
                                      <p:tavLst>
                                        <p:tav tm="0">
                                          <p:val>
                                            <p:strVal val="#ppt_x"/>
                                          </p:val>
                                        </p:tav>
                                        <p:tav tm="100000">
                                          <p:val>
                                            <p:strVal val="#ppt_x"/>
                                          </p:val>
                                        </p:tav>
                                      </p:tavLst>
                                    </p:anim>
                                    <p:anim calcmode="lin" valueType="num">
                                      <p:cBhvr additive="base">
                                        <p:cTn id="103"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2" presetClass="entr" presetSubtype="4" fill="hold" grpId="0" nodeType="click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wipe(down)">
                                      <p:cBhvr>
                                        <p:cTn id="108" dur="500"/>
                                        <p:tgtEl>
                                          <p:spTgt spid="55"/>
                                        </p:tgtEl>
                                      </p:cBhvr>
                                    </p:animEffect>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nodeType="clickEffect">
                                  <p:stCondLst>
                                    <p:cond delay="0"/>
                                  </p:stCondLst>
                                  <p:childTnLst>
                                    <p:set>
                                      <p:cBhvr>
                                        <p:cTn id="112" dur="1" fill="hold">
                                          <p:stCondLst>
                                            <p:cond delay="0"/>
                                          </p:stCondLst>
                                        </p:cTn>
                                        <p:tgtEl>
                                          <p:spTgt spid="22"/>
                                        </p:tgtEl>
                                        <p:attrNameLst>
                                          <p:attrName>style.visibility</p:attrName>
                                        </p:attrNameLst>
                                      </p:cBhvr>
                                      <p:to>
                                        <p:strVal val="visible"/>
                                      </p:to>
                                    </p:set>
                                    <p:anim calcmode="lin" valueType="num">
                                      <p:cBhvr>
                                        <p:cTn id="113" dur="500" fill="hold"/>
                                        <p:tgtEl>
                                          <p:spTgt spid="22"/>
                                        </p:tgtEl>
                                        <p:attrNameLst>
                                          <p:attrName>ppt_w</p:attrName>
                                        </p:attrNameLst>
                                      </p:cBhvr>
                                      <p:tavLst>
                                        <p:tav tm="0">
                                          <p:val>
                                            <p:fltVal val="0"/>
                                          </p:val>
                                        </p:tav>
                                        <p:tav tm="100000">
                                          <p:val>
                                            <p:strVal val="#ppt_w"/>
                                          </p:val>
                                        </p:tav>
                                      </p:tavLst>
                                    </p:anim>
                                    <p:anim calcmode="lin" valueType="num">
                                      <p:cBhvr>
                                        <p:cTn id="114" dur="500" fill="hold"/>
                                        <p:tgtEl>
                                          <p:spTgt spid="22"/>
                                        </p:tgtEl>
                                        <p:attrNameLst>
                                          <p:attrName>ppt_h</p:attrName>
                                        </p:attrNameLst>
                                      </p:cBhvr>
                                      <p:tavLst>
                                        <p:tav tm="0">
                                          <p:val>
                                            <p:fltVal val="0"/>
                                          </p:val>
                                        </p:tav>
                                        <p:tav tm="100000">
                                          <p:val>
                                            <p:strVal val="#ppt_h"/>
                                          </p:val>
                                        </p:tav>
                                      </p:tavLst>
                                    </p:anim>
                                    <p:animEffect transition="in" filter="fade">
                                      <p:cBhvr>
                                        <p:cTn id="115" dur="500"/>
                                        <p:tgtEl>
                                          <p:spTgt spid="22"/>
                                        </p:tgtEl>
                                      </p:cBhvr>
                                    </p:animEffect>
                                  </p:childTnLst>
                                </p:cTn>
                              </p:par>
                            </p:childTnLst>
                          </p:cTn>
                        </p:par>
                      </p:childTnLst>
                    </p:cTn>
                  </p:par>
                  <p:par>
                    <p:cTn id="116" fill="hold">
                      <p:stCondLst>
                        <p:cond delay="indefinite"/>
                      </p:stCondLst>
                      <p:childTnLst>
                        <p:par>
                          <p:cTn id="117" fill="hold">
                            <p:stCondLst>
                              <p:cond delay="0"/>
                            </p:stCondLst>
                            <p:childTnLst>
                              <p:par>
                                <p:cTn id="118" presetID="2" presetClass="entr" presetSubtype="3" fill="hold" nodeType="clickEffect">
                                  <p:stCondLst>
                                    <p:cond delay="0"/>
                                  </p:stCondLst>
                                  <p:childTnLst>
                                    <p:set>
                                      <p:cBhvr>
                                        <p:cTn id="119" dur="1" fill="hold">
                                          <p:stCondLst>
                                            <p:cond delay="0"/>
                                          </p:stCondLst>
                                        </p:cTn>
                                        <p:tgtEl>
                                          <p:spTgt spid="64"/>
                                        </p:tgtEl>
                                        <p:attrNameLst>
                                          <p:attrName>style.visibility</p:attrName>
                                        </p:attrNameLst>
                                      </p:cBhvr>
                                      <p:to>
                                        <p:strVal val="visible"/>
                                      </p:to>
                                    </p:set>
                                    <p:anim calcmode="lin" valueType="num">
                                      <p:cBhvr additive="base">
                                        <p:cTn id="120" dur="500" fill="hold"/>
                                        <p:tgtEl>
                                          <p:spTgt spid="64"/>
                                        </p:tgtEl>
                                        <p:attrNameLst>
                                          <p:attrName>ppt_x</p:attrName>
                                        </p:attrNameLst>
                                      </p:cBhvr>
                                      <p:tavLst>
                                        <p:tav tm="0">
                                          <p:val>
                                            <p:strVal val="1+#ppt_w/2"/>
                                          </p:val>
                                        </p:tav>
                                        <p:tav tm="100000">
                                          <p:val>
                                            <p:strVal val="#ppt_x"/>
                                          </p:val>
                                        </p:tav>
                                      </p:tavLst>
                                    </p:anim>
                                    <p:anim calcmode="lin" valueType="num">
                                      <p:cBhvr additive="base">
                                        <p:cTn id="121" dur="500" fill="hold"/>
                                        <p:tgtEl>
                                          <p:spTgt spid="64"/>
                                        </p:tgtEl>
                                        <p:attrNameLst>
                                          <p:attrName>ppt_y</p:attrName>
                                        </p:attrNameLst>
                                      </p:cBhvr>
                                      <p:tavLst>
                                        <p:tav tm="0">
                                          <p:val>
                                            <p:strVal val="0-#ppt_h/2"/>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22" presetClass="entr" presetSubtype="1" fill="hold" grpId="0" nodeType="clickEffect">
                                  <p:stCondLst>
                                    <p:cond delay="0"/>
                                  </p:stCondLst>
                                  <p:childTnLst>
                                    <p:set>
                                      <p:cBhvr>
                                        <p:cTn id="125" dur="1" fill="hold">
                                          <p:stCondLst>
                                            <p:cond delay="0"/>
                                          </p:stCondLst>
                                        </p:cTn>
                                        <p:tgtEl>
                                          <p:spTgt spid="59"/>
                                        </p:tgtEl>
                                        <p:attrNameLst>
                                          <p:attrName>style.visibility</p:attrName>
                                        </p:attrNameLst>
                                      </p:cBhvr>
                                      <p:to>
                                        <p:strVal val="visible"/>
                                      </p:to>
                                    </p:set>
                                    <p:animEffect transition="in" filter="wipe(up)">
                                      <p:cBhvr>
                                        <p:cTn id="12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1" grpId="0" animBg="1"/>
      <p:bldP spid="52" grpId="0"/>
      <p:bldP spid="55" grpId="0"/>
      <p:bldP spid="56" grpId="0"/>
      <p:bldP spid="57" grpId="0"/>
      <p:bldP spid="58" grpId="0"/>
      <p:bldP spid="5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组合 82"/>
          <p:cNvGrpSpPr/>
          <p:nvPr/>
        </p:nvGrpSpPr>
        <p:grpSpPr>
          <a:xfrm>
            <a:off x="1031650" y="2362955"/>
            <a:ext cx="3238673" cy="107987"/>
            <a:chOff x="1507396" y="1628800"/>
            <a:chExt cx="4320480" cy="144016"/>
          </a:xfrm>
        </p:grpSpPr>
        <p:cxnSp>
          <p:nvCxnSpPr>
            <p:cNvPr id="84" name="直接连接符 83"/>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4686628" y="2362955"/>
            <a:ext cx="3238673" cy="107987"/>
            <a:chOff x="1507396" y="1628800"/>
            <a:chExt cx="4320480" cy="144016"/>
          </a:xfrm>
        </p:grpSpPr>
        <p:cxnSp>
          <p:nvCxnSpPr>
            <p:cNvPr id="96" name="直接连接符 95"/>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107" name="TextBox 106"/>
          <p:cNvSpPr txBox="1"/>
          <p:nvPr/>
        </p:nvSpPr>
        <p:spPr>
          <a:xfrm>
            <a:off x="4128106"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10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8" name="TextBox 107"/>
          <p:cNvSpPr txBox="1"/>
          <p:nvPr/>
        </p:nvSpPr>
        <p:spPr>
          <a:xfrm>
            <a:off x="3773963"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20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9" name="TextBox 108"/>
          <p:cNvSpPr txBox="1"/>
          <p:nvPr/>
        </p:nvSpPr>
        <p:spPr>
          <a:xfrm>
            <a:off x="3414112"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30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0" name="TextBox 109"/>
          <p:cNvSpPr txBox="1"/>
          <p:nvPr/>
        </p:nvSpPr>
        <p:spPr>
          <a:xfrm>
            <a:off x="3054259"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40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1" name="TextBox 110"/>
          <p:cNvSpPr txBox="1"/>
          <p:nvPr/>
        </p:nvSpPr>
        <p:spPr>
          <a:xfrm>
            <a:off x="2694406"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50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2" name="TextBox 111"/>
          <p:cNvSpPr txBox="1"/>
          <p:nvPr/>
        </p:nvSpPr>
        <p:spPr>
          <a:xfrm>
            <a:off x="2334555"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60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3" name="TextBox 112"/>
          <p:cNvSpPr txBox="1"/>
          <p:nvPr/>
        </p:nvSpPr>
        <p:spPr>
          <a:xfrm>
            <a:off x="1974702"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70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4" name="TextBox 113"/>
          <p:cNvSpPr txBox="1"/>
          <p:nvPr/>
        </p:nvSpPr>
        <p:spPr>
          <a:xfrm>
            <a:off x="1614850"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80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5" name="TextBox 114"/>
          <p:cNvSpPr txBox="1"/>
          <p:nvPr/>
        </p:nvSpPr>
        <p:spPr>
          <a:xfrm>
            <a:off x="1254998"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90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6" name="TextBox 115"/>
          <p:cNvSpPr txBox="1"/>
          <p:nvPr/>
        </p:nvSpPr>
        <p:spPr>
          <a:xfrm>
            <a:off x="861500" y="2139144"/>
            <a:ext cx="408793" cy="253857"/>
          </a:xfrm>
          <a:prstGeom prst="rect">
            <a:avLst/>
          </a:prstGeom>
          <a:noFill/>
        </p:spPr>
        <p:txBody>
          <a:bodyPr wrap="none" lIns="68571" tIns="34285" rIns="68571" bIns="34285" rtlCol="0">
            <a:spAutoFit/>
          </a:bodyPr>
          <a:lstStyle/>
          <a:p>
            <a:r>
              <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rPr>
              <a:t>100</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7" name="TextBox 116"/>
          <p:cNvSpPr txBox="1"/>
          <p:nvPr/>
        </p:nvSpPr>
        <p:spPr>
          <a:xfrm>
            <a:off x="4551718"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10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8" name="TextBox 117"/>
          <p:cNvSpPr txBox="1"/>
          <p:nvPr/>
        </p:nvSpPr>
        <p:spPr>
          <a:xfrm>
            <a:off x="4909975"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20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9" name="TextBox 118"/>
          <p:cNvSpPr txBox="1"/>
          <p:nvPr/>
        </p:nvSpPr>
        <p:spPr>
          <a:xfrm>
            <a:off x="5269828"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30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0" name="TextBox 119"/>
          <p:cNvSpPr txBox="1"/>
          <p:nvPr/>
        </p:nvSpPr>
        <p:spPr>
          <a:xfrm>
            <a:off x="5629680"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40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1" name="TextBox 120"/>
          <p:cNvSpPr txBox="1"/>
          <p:nvPr/>
        </p:nvSpPr>
        <p:spPr>
          <a:xfrm>
            <a:off x="5989532"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50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2" name="TextBox 121"/>
          <p:cNvSpPr txBox="1"/>
          <p:nvPr/>
        </p:nvSpPr>
        <p:spPr>
          <a:xfrm>
            <a:off x="6349385"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60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3" name="TextBox 122"/>
          <p:cNvSpPr txBox="1"/>
          <p:nvPr/>
        </p:nvSpPr>
        <p:spPr>
          <a:xfrm>
            <a:off x="6709237"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70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4" name="TextBox 123"/>
          <p:cNvSpPr txBox="1"/>
          <p:nvPr/>
        </p:nvSpPr>
        <p:spPr>
          <a:xfrm>
            <a:off x="7069089"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80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5" name="TextBox 124"/>
          <p:cNvSpPr txBox="1"/>
          <p:nvPr/>
        </p:nvSpPr>
        <p:spPr>
          <a:xfrm>
            <a:off x="7428942" y="2139144"/>
            <a:ext cx="318671"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90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6" name="TextBox 125"/>
          <p:cNvSpPr txBox="1"/>
          <p:nvPr/>
        </p:nvSpPr>
        <p:spPr>
          <a:xfrm>
            <a:off x="7755151" y="2139144"/>
            <a:ext cx="408793" cy="253857"/>
          </a:xfrm>
          <a:prstGeom prst="rect">
            <a:avLst/>
          </a:prstGeom>
          <a:noFill/>
        </p:spPr>
        <p:txBody>
          <a:bodyPr wrap="none" lIns="68571" tIns="34285" rIns="68571" bIns="34285" rtlCol="0">
            <a:spAutoFit/>
          </a:bodyPr>
          <a:lstStyle/>
          <a:p>
            <a:r>
              <a:rPr lang="en-US" altLang="zh-CN" sz="1200">
                <a:solidFill>
                  <a:schemeClr val="tx1">
                    <a:lumMod val="85000"/>
                    <a:lumOff val="15000"/>
                  </a:schemeClr>
                </a:solidFill>
                <a:latin typeface="微软雅黑" panose="020B0503020204020204" pitchFamily="34" charset="-122"/>
                <a:ea typeface="微软雅黑" panose="020B0503020204020204" pitchFamily="34" charset="-122"/>
              </a:rPr>
              <a:t>100</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7" name="五边形 126"/>
          <p:cNvSpPr/>
          <p:nvPr/>
        </p:nvSpPr>
        <p:spPr>
          <a:xfrm flipH="1">
            <a:off x="1887858" y="2769444"/>
            <a:ext cx="2382464" cy="242944"/>
          </a:xfrm>
          <a:prstGeom prst="homePlate">
            <a:avLst/>
          </a:prstGeom>
          <a:solidFill>
            <a:schemeClr val="tx2">
              <a:lumMod val="5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8" name="五边形 127"/>
          <p:cNvSpPr/>
          <p:nvPr/>
        </p:nvSpPr>
        <p:spPr>
          <a:xfrm flipH="1">
            <a:off x="2805111" y="3183394"/>
            <a:ext cx="1465211" cy="242944"/>
          </a:xfrm>
          <a:prstGeom prst="homePlate">
            <a:avLst/>
          </a:prstGeom>
          <a:solidFill>
            <a:schemeClr val="tx2">
              <a:lumMod val="5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9" name="五边形 128"/>
          <p:cNvSpPr/>
          <p:nvPr/>
        </p:nvSpPr>
        <p:spPr>
          <a:xfrm flipH="1">
            <a:off x="2247711" y="3597344"/>
            <a:ext cx="2022611" cy="242944"/>
          </a:xfrm>
          <a:prstGeom prst="homePlate">
            <a:avLst/>
          </a:prstGeom>
          <a:solidFill>
            <a:schemeClr val="tx2">
              <a:lumMod val="5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0" name="五边形 129"/>
          <p:cNvSpPr/>
          <p:nvPr/>
        </p:nvSpPr>
        <p:spPr>
          <a:xfrm flipH="1">
            <a:off x="1054927" y="4011294"/>
            <a:ext cx="3215396" cy="242944"/>
          </a:xfrm>
          <a:prstGeom prst="homePlate">
            <a:avLst/>
          </a:prstGeom>
          <a:solidFill>
            <a:schemeClr val="tx2">
              <a:lumMod val="5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1" name="五边形 130"/>
          <p:cNvSpPr/>
          <p:nvPr/>
        </p:nvSpPr>
        <p:spPr>
          <a:xfrm flipH="1">
            <a:off x="1614850" y="4425244"/>
            <a:ext cx="2655473" cy="242944"/>
          </a:xfrm>
          <a:prstGeom prst="homePlate">
            <a:avLst/>
          </a:prstGeom>
          <a:solidFill>
            <a:schemeClr val="tx2">
              <a:lumMod val="5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4" name="TextBox 133"/>
          <p:cNvSpPr txBox="1"/>
          <p:nvPr/>
        </p:nvSpPr>
        <p:spPr>
          <a:xfrm>
            <a:off x="1148721" y="2767061"/>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35" name="TextBox 134"/>
          <p:cNvSpPr txBox="1"/>
          <p:nvPr/>
        </p:nvSpPr>
        <p:spPr>
          <a:xfrm>
            <a:off x="2048059" y="3181480"/>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36" name="TextBox 135"/>
          <p:cNvSpPr txBox="1"/>
          <p:nvPr/>
        </p:nvSpPr>
        <p:spPr>
          <a:xfrm>
            <a:off x="1511599" y="3595138"/>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37" name="TextBox 136"/>
          <p:cNvSpPr txBox="1"/>
          <p:nvPr/>
        </p:nvSpPr>
        <p:spPr>
          <a:xfrm>
            <a:off x="361725" y="4002829"/>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38" name="TextBox 137"/>
          <p:cNvSpPr txBox="1"/>
          <p:nvPr/>
        </p:nvSpPr>
        <p:spPr>
          <a:xfrm>
            <a:off x="925202" y="4422861"/>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41" name="五边形 140"/>
          <p:cNvSpPr/>
          <p:nvPr/>
        </p:nvSpPr>
        <p:spPr>
          <a:xfrm>
            <a:off x="4686627" y="2769444"/>
            <a:ext cx="1216061" cy="242944"/>
          </a:xfrm>
          <a:prstGeom prst="homePlate">
            <a:avLst/>
          </a:prstGeom>
          <a:solidFill>
            <a:schemeClr val="tx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2" name="五边形 141"/>
          <p:cNvSpPr/>
          <p:nvPr/>
        </p:nvSpPr>
        <p:spPr>
          <a:xfrm>
            <a:off x="4686628" y="3183394"/>
            <a:ext cx="2295618" cy="242944"/>
          </a:xfrm>
          <a:prstGeom prst="homePlate">
            <a:avLst/>
          </a:prstGeom>
          <a:solidFill>
            <a:schemeClr val="tx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3" name="五边形 142"/>
          <p:cNvSpPr/>
          <p:nvPr/>
        </p:nvSpPr>
        <p:spPr>
          <a:xfrm>
            <a:off x="4686627" y="3597344"/>
            <a:ext cx="1439410" cy="242944"/>
          </a:xfrm>
          <a:prstGeom prst="homePlate">
            <a:avLst/>
          </a:prstGeom>
          <a:solidFill>
            <a:schemeClr val="tx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4" name="五边形 143"/>
          <p:cNvSpPr/>
          <p:nvPr/>
        </p:nvSpPr>
        <p:spPr>
          <a:xfrm>
            <a:off x="4686627" y="4011294"/>
            <a:ext cx="3068523" cy="242944"/>
          </a:xfrm>
          <a:prstGeom prst="homePlate">
            <a:avLst/>
          </a:prstGeom>
          <a:solidFill>
            <a:schemeClr val="tx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5" name="五边形 144"/>
          <p:cNvSpPr/>
          <p:nvPr/>
        </p:nvSpPr>
        <p:spPr>
          <a:xfrm>
            <a:off x="4686627" y="4425244"/>
            <a:ext cx="2518967" cy="242944"/>
          </a:xfrm>
          <a:prstGeom prst="homePlate">
            <a:avLst/>
          </a:prstGeom>
          <a:solidFill>
            <a:schemeClr val="tx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71" tIns="34285" rIns="68571" bIns="34285"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8" name="TextBox 147"/>
          <p:cNvSpPr txBox="1"/>
          <p:nvPr/>
        </p:nvSpPr>
        <p:spPr>
          <a:xfrm>
            <a:off x="5949031" y="2767061"/>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49" name="TextBox 148"/>
          <p:cNvSpPr txBox="1"/>
          <p:nvPr/>
        </p:nvSpPr>
        <p:spPr>
          <a:xfrm>
            <a:off x="7039667" y="3189946"/>
            <a:ext cx="420610" cy="238517"/>
          </a:xfrm>
          <a:prstGeom prst="rect">
            <a:avLst/>
          </a:prstGeom>
          <a:noFill/>
        </p:spPr>
        <p:txBody>
          <a:bodyPr wrap="none" lIns="68571" tIns="34285" rIns="68571" bIns="34285" rtlCol="0">
            <a:spAutoFit/>
          </a:bodyPr>
          <a:lstStyle/>
          <a:p>
            <a:r>
              <a:rPr lang="zh-CN" altLang="en-US" sz="1100">
                <a:solidFill>
                  <a:schemeClr val="tx1">
                    <a:lumMod val="85000"/>
                    <a:lumOff val="15000"/>
                  </a:schemeClr>
                </a:solidFill>
                <a:latin typeface="微软雅黑" panose="020B0503020204020204" pitchFamily="34" charset="-122"/>
                <a:ea typeface="微软雅黑" panose="020B0503020204020204" pitchFamily="34" charset="-122"/>
              </a:rPr>
              <a:t>文字</a:t>
            </a:r>
          </a:p>
        </p:txBody>
      </p:sp>
      <p:sp>
        <p:nvSpPr>
          <p:cNvPr id="150" name="TextBox 149"/>
          <p:cNvSpPr txBox="1"/>
          <p:nvPr/>
        </p:nvSpPr>
        <p:spPr>
          <a:xfrm>
            <a:off x="6159096" y="3595138"/>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51" name="TextBox 150"/>
          <p:cNvSpPr txBox="1"/>
          <p:nvPr/>
        </p:nvSpPr>
        <p:spPr>
          <a:xfrm>
            <a:off x="7738227" y="4002829"/>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52" name="TextBox 151"/>
          <p:cNvSpPr txBox="1"/>
          <p:nvPr/>
        </p:nvSpPr>
        <p:spPr>
          <a:xfrm>
            <a:off x="7243767" y="4422861"/>
            <a:ext cx="753660" cy="253857"/>
          </a:xfrm>
          <a:prstGeom prst="rect">
            <a:avLst/>
          </a:prstGeom>
          <a:noFill/>
        </p:spPr>
        <p:txBody>
          <a:bodyPr wrap="none" lIns="68571" tIns="34285" rIns="68571" bIns="34285"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输入文字</a:t>
            </a:r>
          </a:p>
        </p:txBody>
      </p:sp>
      <p:sp>
        <p:nvSpPr>
          <p:cNvPr id="155" name="TextBox 154"/>
          <p:cNvSpPr txBox="1"/>
          <p:nvPr/>
        </p:nvSpPr>
        <p:spPr>
          <a:xfrm>
            <a:off x="4341369" y="2740909"/>
            <a:ext cx="274212" cy="300013"/>
          </a:xfrm>
          <a:prstGeom prst="rect">
            <a:avLst/>
          </a:prstGeom>
          <a:noFill/>
        </p:spPr>
        <p:txBody>
          <a:bodyPr wrap="none" lIns="68571" tIns="34285" rIns="68571" bIns="34285" rtlCol="0">
            <a:spAutoFit/>
          </a:bodyPr>
          <a:lstStyle/>
          <a:p>
            <a:r>
              <a:rPr lang="en-US" altLang="zh-CN" sz="1500">
                <a:solidFill>
                  <a:schemeClr val="tx1">
                    <a:lumMod val="85000"/>
                    <a:lumOff val="15000"/>
                  </a:schemeClr>
                </a:solidFill>
                <a:latin typeface="微软雅黑" panose="020B0503020204020204" pitchFamily="34" charset="-122"/>
                <a:ea typeface="微软雅黑" panose="020B0503020204020204" pitchFamily="34" charset="-122"/>
              </a:rPr>
              <a:t>A</a:t>
            </a:r>
            <a:endParaRPr lang="zh-CN" altLang="en-US" sz="15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56" name="TextBox 155"/>
          <p:cNvSpPr txBox="1"/>
          <p:nvPr/>
        </p:nvSpPr>
        <p:spPr>
          <a:xfrm>
            <a:off x="4341369" y="3154859"/>
            <a:ext cx="258590" cy="300013"/>
          </a:xfrm>
          <a:prstGeom prst="rect">
            <a:avLst/>
          </a:prstGeom>
          <a:noFill/>
        </p:spPr>
        <p:txBody>
          <a:bodyPr wrap="none" lIns="68571" tIns="34285" rIns="68571" bIns="34285" rtlCol="0">
            <a:spAutoFit/>
          </a:bodyPr>
          <a:lstStyle/>
          <a:p>
            <a:r>
              <a:rPr lang="en-US" altLang="zh-CN" sz="1500">
                <a:solidFill>
                  <a:schemeClr val="tx1">
                    <a:lumMod val="85000"/>
                    <a:lumOff val="15000"/>
                  </a:schemeClr>
                </a:solidFill>
                <a:latin typeface="微软雅黑" panose="020B0503020204020204" pitchFamily="34" charset="-122"/>
                <a:ea typeface="微软雅黑" panose="020B0503020204020204" pitchFamily="34" charset="-122"/>
              </a:rPr>
              <a:t>B</a:t>
            </a:r>
            <a:endParaRPr lang="zh-CN" altLang="en-US" sz="15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57" name="TextBox 156"/>
          <p:cNvSpPr txBox="1"/>
          <p:nvPr/>
        </p:nvSpPr>
        <p:spPr>
          <a:xfrm>
            <a:off x="4341369" y="3568809"/>
            <a:ext cx="267002" cy="300013"/>
          </a:xfrm>
          <a:prstGeom prst="rect">
            <a:avLst/>
          </a:prstGeom>
          <a:noFill/>
        </p:spPr>
        <p:txBody>
          <a:bodyPr wrap="none" lIns="68571" tIns="34285" rIns="68571" bIns="34285" rtlCol="0">
            <a:spAutoFit/>
          </a:bodyPr>
          <a:lstStyle/>
          <a:p>
            <a:r>
              <a:rPr lang="en-US" altLang="zh-CN" sz="1500">
                <a:solidFill>
                  <a:schemeClr val="tx1">
                    <a:lumMod val="85000"/>
                    <a:lumOff val="15000"/>
                  </a:schemeClr>
                </a:solidFill>
                <a:latin typeface="微软雅黑" panose="020B0503020204020204" pitchFamily="34" charset="-122"/>
                <a:ea typeface="微软雅黑" panose="020B0503020204020204" pitchFamily="34" charset="-122"/>
              </a:rPr>
              <a:t>C</a:t>
            </a:r>
            <a:endParaRPr lang="zh-CN" altLang="en-US" sz="15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58" name="TextBox 157"/>
          <p:cNvSpPr txBox="1"/>
          <p:nvPr/>
        </p:nvSpPr>
        <p:spPr>
          <a:xfrm>
            <a:off x="4341369" y="3982759"/>
            <a:ext cx="285026" cy="300013"/>
          </a:xfrm>
          <a:prstGeom prst="rect">
            <a:avLst/>
          </a:prstGeom>
          <a:noFill/>
        </p:spPr>
        <p:txBody>
          <a:bodyPr wrap="none" lIns="68571" tIns="34285" rIns="68571" bIns="34285" rtlCol="0">
            <a:spAutoFit/>
          </a:bodyPr>
          <a:lstStyle/>
          <a:p>
            <a:r>
              <a:rPr lang="en-US" altLang="zh-CN" sz="1500">
                <a:solidFill>
                  <a:schemeClr val="tx1">
                    <a:lumMod val="85000"/>
                    <a:lumOff val="15000"/>
                  </a:schemeClr>
                </a:solidFill>
                <a:latin typeface="微软雅黑" panose="020B0503020204020204" pitchFamily="34" charset="-122"/>
                <a:ea typeface="微软雅黑" panose="020B0503020204020204" pitchFamily="34" charset="-122"/>
              </a:rPr>
              <a:t>D</a:t>
            </a:r>
            <a:endParaRPr lang="zh-CN" altLang="en-US" sz="15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59" name="TextBox 158"/>
          <p:cNvSpPr txBox="1"/>
          <p:nvPr/>
        </p:nvSpPr>
        <p:spPr>
          <a:xfrm>
            <a:off x="4341369" y="4396709"/>
            <a:ext cx="244170" cy="300013"/>
          </a:xfrm>
          <a:prstGeom prst="rect">
            <a:avLst/>
          </a:prstGeom>
          <a:noFill/>
        </p:spPr>
        <p:txBody>
          <a:bodyPr wrap="none" lIns="68571" tIns="34285" rIns="68571" bIns="34285" rtlCol="0">
            <a:spAutoFit/>
          </a:bodyPr>
          <a:lstStyle/>
          <a:p>
            <a:r>
              <a:rPr lang="en-US" altLang="zh-CN" sz="1500">
                <a:solidFill>
                  <a:schemeClr val="tx1">
                    <a:lumMod val="85000"/>
                    <a:lumOff val="15000"/>
                  </a:schemeClr>
                </a:solidFill>
                <a:latin typeface="微软雅黑" panose="020B0503020204020204" pitchFamily="34" charset="-122"/>
                <a:ea typeface="微软雅黑" panose="020B0503020204020204" pitchFamily="34" charset="-122"/>
              </a:rPr>
              <a:t>E</a:t>
            </a:r>
            <a:endParaRPr lang="zh-CN" altLang="en-US" sz="15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62" name="组合 161"/>
          <p:cNvGrpSpPr/>
          <p:nvPr/>
        </p:nvGrpSpPr>
        <p:grpSpPr>
          <a:xfrm>
            <a:off x="1936759" y="922086"/>
            <a:ext cx="1197832" cy="463304"/>
            <a:chOff x="3295234" y="2676992"/>
            <a:chExt cx="2596057" cy="364127"/>
          </a:xfrm>
        </p:grpSpPr>
        <p:sp>
          <p:nvSpPr>
            <p:cNvPr id="163" name="圆角矩形 162"/>
            <p:cNvSpPr/>
            <p:nvPr/>
          </p:nvSpPr>
          <p:spPr>
            <a:xfrm>
              <a:off x="3295234" y="2676992"/>
              <a:ext cx="2596057" cy="34745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163A5A"/>
                </a:solidFill>
                <a:ea typeface="微软雅黑" panose="020B0503020204020204" pitchFamily="34" charset="-122"/>
              </a:endParaRPr>
            </a:p>
          </p:txBody>
        </p:sp>
        <p:sp>
          <p:nvSpPr>
            <p:cNvPr id="164" name="TextBox 163"/>
            <p:cNvSpPr txBox="1"/>
            <p:nvPr/>
          </p:nvSpPr>
          <p:spPr>
            <a:xfrm>
              <a:off x="3354761" y="2677383"/>
              <a:ext cx="2536530" cy="363736"/>
            </a:xfrm>
            <a:prstGeom prst="rect">
              <a:avLst/>
            </a:prstGeom>
            <a:noFill/>
          </p:spPr>
          <p:txBody>
            <a:bodyPr wrap="none" rtlCol="0">
              <a:spAutoFit/>
            </a:bodyPr>
            <a:lstStyle/>
            <a:p>
              <a:r>
                <a:rPr lang="en-US" altLang="zh-CN" sz="2400" dirty="0" smtClean="0">
                  <a:solidFill>
                    <a:srgbClr val="163A5A"/>
                  </a:solidFill>
                  <a:latin typeface="方正大黑简体" panose="02010601030101010101" pitchFamily="2" charset="-122"/>
                  <a:ea typeface="方正大黑简体" panose="02010601030101010101" pitchFamily="2" charset="-122"/>
                </a:rPr>
                <a:t>2014</a:t>
              </a:r>
              <a:r>
                <a:rPr lang="zh-CN" altLang="en-US" sz="2400" dirty="0" smtClean="0">
                  <a:solidFill>
                    <a:srgbClr val="163A5A"/>
                  </a:solidFill>
                  <a:latin typeface="方正大黑简体" panose="02010601030101010101" pitchFamily="2" charset="-122"/>
                  <a:ea typeface="方正大黑简体" panose="02010601030101010101" pitchFamily="2" charset="-122"/>
                </a:rPr>
                <a:t>年</a:t>
              </a:r>
              <a:endParaRPr lang="zh-CN" altLang="en-US" sz="2400" dirty="0">
                <a:solidFill>
                  <a:srgbClr val="163A5A"/>
                </a:solidFill>
                <a:latin typeface="方正大黑简体" panose="02010601030101010101" pitchFamily="2" charset="-122"/>
                <a:ea typeface="方正大黑简体" panose="02010601030101010101" pitchFamily="2" charset="-122"/>
              </a:endParaRPr>
            </a:p>
          </p:txBody>
        </p:sp>
      </p:grpSp>
      <p:sp>
        <p:nvSpPr>
          <p:cNvPr id="168" name="TextBox 167"/>
          <p:cNvSpPr txBox="1"/>
          <p:nvPr/>
        </p:nvSpPr>
        <p:spPr>
          <a:xfrm>
            <a:off x="906549" y="1385395"/>
            <a:ext cx="3363774" cy="646331"/>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grpSp>
        <p:nvGrpSpPr>
          <p:cNvPr id="169" name="组合 168"/>
          <p:cNvGrpSpPr/>
          <p:nvPr/>
        </p:nvGrpSpPr>
        <p:grpSpPr>
          <a:xfrm>
            <a:off x="5512158" y="928755"/>
            <a:ext cx="1205994" cy="462163"/>
            <a:chOff x="3295234" y="2676992"/>
            <a:chExt cx="2613747" cy="363230"/>
          </a:xfrm>
        </p:grpSpPr>
        <p:sp>
          <p:nvSpPr>
            <p:cNvPr id="170" name="圆角矩形 169"/>
            <p:cNvSpPr/>
            <p:nvPr/>
          </p:nvSpPr>
          <p:spPr>
            <a:xfrm>
              <a:off x="3295234" y="2676992"/>
              <a:ext cx="2596057" cy="34745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171" name="TextBox 170"/>
            <p:cNvSpPr txBox="1"/>
            <p:nvPr/>
          </p:nvSpPr>
          <p:spPr>
            <a:xfrm>
              <a:off x="3354761" y="2677383"/>
              <a:ext cx="2554220" cy="362839"/>
            </a:xfrm>
            <a:prstGeom prst="rect">
              <a:avLst/>
            </a:prstGeom>
            <a:noFill/>
          </p:spPr>
          <p:txBody>
            <a:bodyPr wrap="none" rtlCol="0">
              <a:spAutoFit/>
            </a:bodyPr>
            <a:lstStyle/>
            <a:p>
              <a:r>
                <a:rPr lang="en-US" altLang="zh-CN" sz="2400" dirty="0" smtClean="0">
                  <a:latin typeface="方正大黑简体" panose="02010601030101010101" pitchFamily="2" charset="-122"/>
                  <a:ea typeface="方正大黑简体" panose="02010601030101010101" pitchFamily="2" charset="-122"/>
                </a:rPr>
                <a:t>2015</a:t>
              </a:r>
              <a:r>
                <a:rPr lang="zh-CN" altLang="en-US" sz="2400" dirty="0" smtClean="0">
                  <a:latin typeface="方正大黑简体" panose="02010601030101010101" pitchFamily="2" charset="-122"/>
                  <a:ea typeface="方正大黑简体" panose="02010601030101010101" pitchFamily="2" charset="-122"/>
                </a:rPr>
                <a:t>年</a:t>
              </a:r>
              <a:endParaRPr lang="zh-CN" altLang="en-US" sz="2400" dirty="0">
                <a:latin typeface="方正大黑简体" panose="02010601030101010101" pitchFamily="2" charset="-122"/>
                <a:ea typeface="方正大黑简体" panose="02010601030101010101" pitchFamily="2" charset="-122"/>
              </a:endParaRPr>
            </a:p>
          </p:txBody>
        </p:sp>
      </p:grpSp>
      <p:sp>
        <p:nvSpPr>
          <p:cNvPr id="172" name="TextBox 171"/>
          <p:cNvSpPr txBox="1"/>
          <p:nvPr/>
        </p:nvSpPr>
        <p:spPr>
          <a:xfrm>
            <a:off x="4481948" y="1392062"/>
            <a:ext cx="3363774" cy="646331"/>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cxnSp>
        <p:nvCxnSpPr>
          <p:cNvPr id="173" name="直接连接符 17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4" name="椭圆 173"/>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75" name="TextBox 174"/>
          <p:cNvSpPr txBox="1"/>
          <p:nvPr/>
        </p:nvSpPr>
        <p:spPr>
          <a:xfrm>
            <a:off x="908957" y="206330"/>
            <a:ext cx="224933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与去年同期相比</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76" name="直接连接符 175"/>
          <p:cNvCxnSpPr/>
          <p:nvPr/>
        </p:nvCxnSpPr>
        <p:spPr>
          <a:xfrm>
            <a:off x="3103613"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3"/>
                                        </p:tgtEl>
                                        <p:attrNameLst>
                                          <p:attrName>style.visibility</p:attrName>
                                        </p:attrNameLst>
                                      </p:cBhvr>
                                      <p:to>
                                        <p:strVal val="visible"/>
                                      </p:to>
                                    </p:set>
                                    <p:animEffect transition="in" filter="wipe(left)">
                                      <p:cBhvr>
                                        <p:cTn id="7" dur="300"/>
                                        <p:tgtEl>
                                          <p:spTgt spid="17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4"/>
                                        </p:tgtEl>
                                        <p:attrNameLst>
                                          <p:attrName>style.visibility</p:attrName>
                                        </p:attrNameLst>
                                      </p:cBhvr>
                                      <p:to>
                                        <p:strVal val="visible"/>
                                      </p:to>
                                    </p:set>
                                    <p:animEffect transition="in" filter="wipe(down)">
                                      <p:cBhvr>
                                        <p:cTn id="11" dur="300"/>
                                        <p:tgtEl>
                                          <p:spTgt spid="17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75"/>
                                        </p:tgtEl>
                                        <p:attrNameLst>
                                          <p:attrName>style.visibility</p:attrName>
                                        </p:attrNameLst>
                                      </p:cBhvr>
                                      <p:to>
                                        <p:strVal val="visible"/>
                                      </p:to>
                                    </p:set>
                                    <p:anim calcmode="lin" valueType="num">
                                      <p:cBhvr additive="base">
                                        <p:cTn id="15" dur="500"/>
                                        <p:tgtEl>
                                          <p:spTgt spid="175"/>
                                        </p:tgtEl>
                                        <p:attrNameLst>
                                          <p:attrName>ppt_x</p:attrName>
                                        </p:attrNameLst>
                                      </p:cBhvr>
                                      <p:tavLst>
                                        <p:tav tm="0">
                                          <p:val>
                                            <p:strVal val="#ppt_x-#ppt_w*1.125000"/>
                                          </p:val>
                                        </p:tav>
                                        <p:tav tm="100000">
                                          <p:val>
                                            <p:strVal val="#ppt_x"/>
                                          </p:val>
                                        </p:tav>
                                      </p:tavLst>
                                    </p:anim>
                                    <p:animEffect transition="in" filter="wipe(right)">
                                      <p:cBhvr>
                                        <p:cTn id="16" dur="500"/>
                                        <p:tgtEl>
                                          <p:spTgt spid="175"/>
                                        </p:tgtEl>
                                      </p:cBhvr>
                                    </p:animEffect>
                                  </p:childTnLst>
                                </p:cTn>
                              </p:par>
                              <p:par>
                                <p:cTn id="17" presetID="12" presetClass="entr" presetSubtype="8" fill="hold" nodeType="withEffect">
                                  <p:stCondLst>
                                    <p:cond delay="0"/>
                                  </p:stCondLst>
                                  <p:childTnLst>
                                    <p:set>
                                      <p:cBhvr>
                                        <p:cTn id="18" dur="1" fill="hold">
                                          <p:stCondLst>
                                            <p:cond delay="0"/>
                                          </p:stCondLst>
                                        </p:cTn>
                                        <p:tgtEl>
                                          <p:spTgt spid="176"/>
                                        </p:tgtEl>
                                        <p:attrNameLst>
                                          <p:attrName>style.visibility</p:attrName>
                                        </p:attrNameLst>
                                      </p:cBhvr>
                                      <p:to>
                                        <p:strVal val="visible"/>
                                      </p:to>
                                    </p:set>
                                    <p:anim calcmode="lin" valueType="num">
                                      <p:cBhvr additive="base">
                                        <p:cTn id="19" dur="500"/>
                                        <p:tgtEl>
                                          <p:spTgt spid="176"/>
                                        </p:tgtEl>
                                        <p:attrNameLst>
                                          <p:attrName>ppt_x</p:attrName>
                                        </p:attrNameLst>
                                      </p:cBhvr>
                                      <p:tavLst>
                                        <p:tav tm="0">
                                          <p:val>
                                            <p:strVal val="#ppt_x-#ppt_w*1.125000"/>
                                          </p:val>
                                        </p:tav>
                                        <p:tav tm="100000">
                                          <p:val>
                                            <p:strVal val="#ppt_x"/>
                                          </p:val>
                                        </p:tav>
                                      </p:tavLst>
                                    </p:anim>
                                    <p:animEffect transition="in" filter="wipe(right)">
                                      <p:cBhvr>
                                        <p:cTn id="20" dur="500"/>
                                        <p:tgtEl>
                                          <p:spTgt spid="176"/>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162"/>
                                        </p:tgtEl>
                                        <p:attrNameLst>
                                          <p:attrName>style.visibility</p:attrName>
                                        </p:attrNameLst>
                                      </p:cBhvr>
                                      <p:to>
                                        <p:strVal val="visible"/>
                                      </p:to>
                                    </p:set>
                                    <p:animEffect transition="in" filter="wipe(left)">
                                      <p:cBhvr>
                                        <p:cTn id="24" dur="500"/>
                                        <p:tgtEl>
                                          <p:spTgt spid="162"/>
                                        </p:tgtEl>
                                      </p:cBhvr>
                                    </p:animEffect>
                                  </p:childTnLst>
                                </p:cTn>
                              </p:par>
                            </p:childTnLst>
                          </p:cTn>
                        </p:par>
                        <p:par>
                          <p:cTn id="25" fill="hold">
                            <p:stCondLst>
                              <p:cond delay="2000"/>
                            </p:stCondLst>
                            <p:childTnLst>
                              <p:par>
                                <p:cTn id="26" presetID="18" presetClass="entr" presetSubtype="3" fill="hold" grpId="0" nodeType="afterEffect">
                                  <p:stCondLst>
                                    <p:cond delay="0"/>
                                  </p:stCondLst>
                                  <p:childTnLst>
                                    <p:set>
                                      <p:cBhvr>
                                        <p:cTn id="27" dur="1" fill="hold">
                                          <p:stCondLst>
                                            <p:cond delay="0"/>
                                          </p:stCondLst>
                                        </p:cTn>
                                        <p:tgtEl>
                                          <p:spTgt spid="168"/>
                                        </p:tgtEl>
                                        <p:attrNameLst>
                                          <p:attrName>style.visibility</p:attrName>
                                        </p:attrNameLst>
                                      </p:cBhvr>
                                      <p:to>
                                        <p:strVal val="visible"/>
                                      </p:to>
                                    </p:set>
                                    <p:animEffect transition="in" filter="strips(upRight)">
                                      <p:cBhvr>
                                        <p:cTn id="28" dur="500"/>
                                        <p:tgtEl>
                                          <p:spTgt spid="168"/>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169"/>
                                        </p:tgtEl>
                                        <p:attrNameLst>
                                          <p:attrName>style.visibility</p:attrName>
                                        </p:attrNameLst>
                                      </p:cBhvr>
                                      <p:to>
                                        <p:strVal val="visible"/>
                                      </p:to>
                                    </p:set>
                                    <p:animEffect transition="in" filter="wipe(left)">
                                      <p:cBhvr>
                                        <p:cTn id="32" dur="500"/>
                                        <p:tgtEl>
                                          <p:spTgt spid="169"/>
                                        </p:tgtEl>
                                      </p:cBhvr>
                                    </p:animEffect>
                                  </p:childTnLst>
                                </p:cTn>
                              </p:par>
                            </p:childTnLst>
                          </p:cTn>
                        </p:par>
                        <p:par>
                          <p:cTn id="33" fill="hold">
                            <p:stCondLst>
                              <p:cond delay="3000"/>
                            </p:stCondLst>
                            <p:childTnLst>
                              <p:par>
                                <p:cTn id="34" presetID="18" presetClass="entr" presetSubtype="3" fill="hold" grpId="0" nodeType="afterEffect">
                                  <p:stCondLst>
                                    <p:cond delay="0"/>
                                  </p:stCondLst>
                                  <p:childTnLst>
                                    <p:set>
                                      <p:cBhvr>
                                        <p:cTn id="35" dur="1" fill="hold">
                                          <p:stCondLst>
                                            <p:cond delay="0"/>
                                          </p:stCondLst>
                                        </p:cTn>
                                        <p:tgtEl>
                                          <p:spTgt spid="172"/>
                                        </p:tgtEl>
                                        <p:attrNameLst>
                                          <p:attrName>style.visibility</p:attrName>
                                        </p:attrNameLst>
                                      </p:cBhvr>
                                      <p:to>
                                        <p:strVal val="visible"/>
                                      </p:to>
                                    </p:set>
                                    <p:animEffect transition="in" filter="strips(upRight)">
                                      <p:cBhvr>
                                        <p:cTn id="36" dur="500"/>
                                        <p:tgtEl>
                                          <p:spTgt spid="172"/>
                                        </p:tgtEl>
                                      </p:cBhvr>
                                    </p:animEffect>
                                  </p:childTnLst>
                                </p:cTn>
                              </p:par>
                            </p:childTnLst>
                          </p:cTn>
                        </p:par>
                        <p:par>
                          <p:cTn id="37" fill="hold">
                            <p:stCondLst>
                              <p:cond delay="3500"/>
                            </p:stCondLst>
                            <p:childTnLst>
                              <p:par>
                                <p:cTn id="38" presetID="42" presetClass="entr" presetSubtype="0" fill="hold" nodeType="afterEffect">
                                  <p:stCondLst>
                                    <p:cond delay="0"/>
                                  </p:stCondLst>
                                  <p:childTnLst>
                                    <p:set>
                                      <p:cBhvr>
                                        <p:cTn id="39" dur="1" fill="hold">
                                          <p:stCondLst>
                                            <p:cond delay="0"/>
                                          </p:stCondLst>
                                        </p:cTn>
                                        <p:tgtEl>
                                          <p:spTgt spid="83"/>
                                        </p:tgtEl>
                                        <p:attrNameLst>
                                          <p:attrName>style.visibility</p:attrName>
                                        </p:attrNameLst>
                                      </p:cBhvr>
                                      <p:to>
                                        <p:strVal val="visible"/>
                                      </p:to>
                                    </p:set>
                                    <p:animEffect transition="in" filter="fade">
                                      <p:cBhvr>
                                        <p:cTn id="40" dur="1000"/>
                                        <p:tgtEl>
                                          <p:spTgt spid="83"/>
                                        </p:tgtEl>
                                      </p:cBhvr>
                                    </p:animEffect>
                                    <p:anim calcmode="lin" valueType="num">
                                      <p:cBhvr>
                                        <p:cTn id="41" dur="1000" fill="hold"/>
                                        <p:tgtEl>
                                          <p:spTgt spid="83"/>
                                        </p:tgtEl>
                                        <p:attrNameLst>
                                          <p:attrName>ppt_x</p:attrName>
                                        </p:attrNameLst>
                                      </p:cBhvr>
                                      <p:tavLst>
                                        <p:tav tm="0">
                                          <p:val>
                                            <p:strVal val="#ppt_x"/>
                                          </p:val>
                                        </p:tav>
                                        <p:tav tm="100000">
                                          <p:val>
                                            <p:strVal val="#ppt_x"/>
                                          </p:val>
                                        </p:tav>
                                      </p:tavLst>
                                    </p:anim>
                                    <p:anim calcmode="lin" valueType="num">
                                      <p:cBhvr>
                                        <p:cTn id="42" dur="1000" fill="hold"/>
                                        <p:tgtEl>
                                          <p:spTgt spid="83"/>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95"/>
                                        </p:tgtEl>
                                        <p:attrNameLst>
                                          <p:attrName>style.visibility</p:attrName>
                                        </p:attrNameLst>
                                      </p:cBhvr>
                                      <p:to>
                                        <p:strVal val="visible"/>
                                      </p:to>
                                    </p:set>
                                    <p:animEffect transition="in" filter="fade">
                                      <p:cBhvr>
                                        <p:cTn id="45" dur="1000"/>
                                        <p:tgtEl>
                                          <p:spTgt spid="95"/>
                                        </p:tgtEl>
                                      </p:cBhvr>
                                    </p:animEffect>
                                    <p:anim calcmode="lin" valueType="num">
                                      <p:cBhvr>
                                        <p:cTn id="46" dur="1000" fill="hold"/>
                                        <p:tgtEl>
                                          <p:spTgt spid="95"/>
                                        </p:tgtEl>
                                        <p:attrNameLst>
                                          <p:attrName>ppt_x</p:attrName>
                                        </p:attrNameLst>
                                      </p:cBhvr>
                                      <p:tavLst>
                                        <p:tav tm="0">
                                          <p:val>
                                            <p:strVal val="#ppt_x"/>
                                          </p:val>
                                        </p:tav>
                                        <p:tav tm="100000">
                                          <p:val>
                                            <p:strVal val="#ppt_x"/>
                                          </p:val>
                                        </p:tav>
                                      </p:tavLst>
                                    </p:anim>
                                    <p:anim calcmode="lin" valueType="num">
                                      <p:cBhvr>
                                        <p:cTn id="47" dur="1000" fill="hold"/>
                                        <p:tgtEl>
                                          <p:spTgt spid="95"/>
                                        </p:tgtEl>
                                        <p:attrNameLst>
                                          <p:attrName>ppt_y</p:attrName>
                                        </p:attrNameLst>
                                      </p:cBhvr>
                                      <p:tavLst>
                                        <p:tav tm="0">
                                          <p:val>
                                            <p:strVal val="#ppt_y+.1"/>
                                          </p:val>
                                        </p:tav>
                                        <p:tav tm="100000">
                                          <p:val>
                                            <p:strVal val="#ppt_y"/>
                                          </p:val>
                                        </p:tav>
                                      </p:tavLst>
                                    </p:anim>
                                  </p:childTnLst>
                                </p:cTn>
                              </p:par>
                            </p:childTnLst>
                          </p:cTn>
                        </p:par>
                        <p:par>
                          <p:cTn id="48" fill="hold">
                            <p:stCondLst>
                              <p:cond delay="4500"/>
                            </p:stCondLst>
                            <p:childTnLst>
                              <p:par>
                                <p:cTn id="49" presetID="47" presetClass="entr" presetSubtype="0" fill="hold" grpId="0" nodeType="afterEffect">
                                  <p:stCondLst>
                                    <p:cond delay="0"/>
                                  </p:stCondLst>
                                  <p:childTnLst>
                                    <p:set>
                                      <p:cBhvr>
                                        <p:cTn id="50" dur="1" fill="hold">
                                          <p:stCondLst>
                                            <p:cond delay="0"/>
                                          </p:stCondLst>
                                        </p:cTn>
                                        <p:tgtEl>
                                          <p:spTgt spid="107"/>
                                        </p:tgtEl>
                                        <p:attrNameLst>
                                          <p:attrName>style.visibility</p:attrName>
                                        </p:attrNameLst>
                                      </p:cBhvr>
                                      <p:to>
                                        <p:strVal val="visible"/>
                                      </p:to>
                                    </p:set>
                                    <p:animEffect transition="in" filter="fade">
                                      <p:cBhvr>
                                        <p:cTn id="51" dur="1000"/>
                                        <p:tgtEl>
                                          <p:spTgt spid="107"/>
                                        </p:tgtEl>
                                      </p:cBhvr>
                                    </p:animEffect>
                                    <p:anim calcmode="lin" valueType="num">
                                      <p:cBhvr>
                                        <p:cTn id="52" dur="1000" fill="hold"/>
                                        <p:tgtEl>
                                          <p:spTgt spid="107"/>
                                        </p:tgtEl>
                                        <p:attrNameLst>
                                          <p:attrName>ppt_x</p:attrName>
                                        </p:attrNameLst>
                                      </p:cBhvr>
                                      <p:tavLst>
                                        <p:tav tm="0">
                                          <p:val>
                                            <p:strVal val="#ppt_x"/>
                                          </p:val>
                                        </p:tav>
                                        <p:tav tm="100000">
                                          <p:val>
                                            <p:strVal val="#ppt_x"/>
                                          </p:val>
                                        </p:tav>
                                      </p:tavLst>
                                    </p:anim>
                                    <p:anim calcmode="lin" valueType="num">
                                      <p:cBhvr>
                                        <p:cTn id="53" dur="1000" fill="hold"/>
                                        <p:tgtEl>
                                          <p:spTgt spid="107"/>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100"/>
                                  </p:stCondLst>
                                  <p:childTnLst>
                                    <p:set>
                                      <p:cBhvr>
                                        <p:cTn id="55" dur="1" fill="hold">
                                          <p:stCondLst>
                                            <p:cond delay="0"/>
                                          </p:stCondLst>
                                        </p:cTn>
                                        <p:tgtEl>
                                          <p:spTgt spid="108"/>
                                        </p:tgtEl>
                                        <p:attrNameLst>
                                          <p:attrName>style.visibility</p:attrName>
                                        </p:attrNameLst>
                                      </p:cBhvr>
                                      <p:to>
                                        <p:strVal val="visible"/>
                                      </p:to>
                                    </p:set>
                                    <p:animEffect transition="in" filter="fade">
                                      <p:cBhvr>
                                        <p:cTn id="56" dur="1000"/>
                                        <p:tgtEl>
                                          <p:spTgt spid="108"/>
                                        </p:tgtEl>
                                      </p:cBhvr>
                                    </p:animEffect>
                                    <p:anim calcmode="lin" valueType="num">
                                      <p:cBhvr>
                                        <p:cTn id="57" dur="1000" fill="hold"/>
                                        <p:tgtEl>
                                          <p:spTgt spid="108"/>
                                        </p:tgtEl>
                                        <p:attrNameLst>
                                          <p:attrName>ppt_x</p:attrName>
                                        </p:attrNameLst>
                                      </p:cBhvr>
                                      <p:tavLst>
                                        <p:tav tm="0">
                                          <p:val>
                                            <p:strVal val="#ppt_x"/>
                                          </p:val>
                                        </p:tav>
                                        <p:tav tm="100000">
                                          <p:val>
                                            <p:strVal val="#ppt_x"/>
                                          </p:val>
                                        </p:tav>
                                      </p:tavLst>
                                    </p:anim>
                                    <p:anim calcmode="lin" valueType="num">
                                      <p:cBhvr>
                                        <p:cTn id="58" dur="1000" fill="hold"/>
                                        <p:tgtEl>
                                          <p:spTgt spid="108"/>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200"/>
                                  </p:stCondLst>
                                  <p:childTnLst>
                                    <p:set>
                                      <p:cBhvr>
                                        <p:cTn id="60" dur="1" fill="hold">
                                          <p:stCondLst>
                                            <p:cond delay="0"/>
                                          </p:stCondLst>
                                        </p:cTn>
                                        <p:tgtEl>
                                          <p:spTgt spid="109"/>
                                        </p:tgtEl>
                                        <p:attrNameLst>
                                          <p:attrName>style.visibility</p:attrName>
                                        </p:attrNameLst>
                                      </p:cBhvr>
                                      <p:to>
                                        <p:strVal val="visible"/>
                                      </p:to>
                                    </p:set>
                                    <p:animEffect transition="in" filter="fade">
                                      <p:cBhvr>
                                        <p:cTn id="61" dur="1000"/>
                                        <p:tgtEl>
                                          <p:spTgt spid="109"/>
                                        </p:tgtEl>
                                      </p:cBhvr>
                                    </p:animEffect>
                                    <p:anim calcmode="lin" valueType="num">
                                      <p:cBhvr>
                                        <p:cTn id="62" dur="1000" fill="hold"/>
                                        <p:tgtEl>
                                          <p:spTgt spid="109"/>
                                        </p:tgtEl>
                                        <p:attrNameLst>
                                          <p:attrName>ppt_x</p:attrName>
                                        </p:attrNameLst>
                                      </p:cBhvr>
                                      <p:tavLst>
                                        <p:tav tm="0">
                                          <p:val>
                                            <p:strVal val="#ppt_x"/>
                                          </p:val>
                                        </p:tav>
                                        <p:tav tm="100000">
                                          <p:val>
                                            <p:strVal val="#ppt_x"/>
                                          </p:val>
                                        </p:tav>
                                      </p:tavLst>
                                    </p:anim>
                                    <p:anim calcmode="lin" valueType="num">
                                      <p:cBhvr>
                                        <p:cTn id="63" dur="1000" fill="hold"/>
                                        <p:tgtEl>
                                          <p:spTgt spid="109"/>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300"/>
                                  </p:stCondLst>
                                  <p:childTnLst>
                                    <p:set>
                                      <p:cBhvr>
                                        <p:cTn id="65" dur="1" fill="hold">
                                          <p:stCondLst>
                                            <p:cond delay="0"/>
                                          </p:stCondLst>
                                        </p:cTn>
                                        <p:tgtEl>
                                          <p:spTgt spid="110"/>
                                        </p:tgtEl>
                                        <p:attrNameLst>
                                          <p:attrName>style.visibility</p:attrName>
                                        </p:attrNameLst>
                                      </p:cBhvr>
                                      <p:to>
                                        <p:strVal val="visible"/>
                                      </p:to>
                                    </p:set>
                                    <p:animEffect transition="in" filter="fade">
                                      <p:cBhvr>
                                        <p:cTn id="66" dur="1000"/>
                                        <p:tgtEl>
                                          <p:spTgt spid="110"/>
                                        </p:tgtEl>
                                      </p:cBhvr>
                                    </p:animEffect>
                                    <p:anim calcmode="lin" valueType="num">
                                      <p:cBhvr>
                                        <p:cTn id="67" dur="1000" fill="hold"/>
                                        <p:tgtEl>
                                          <p:spTgt spid="110"/>
                                        </p:tgtEl>
                                        <p:attrNameLst>
                                          <p:attrName>ppt_x</p:attrName>
                                        </p:attrNameLst>
                                      </p:cBhvr>
                                      <p:tavLst>
                                        <p:tav tm="0">
                                          <p:val>
                                            <p:strVal val="#ppt_x"/>
                                          </p:val>
                                        </p:tav>
                                        <p:tav tm="100000">
                                          <p:val>
                                            <p:strVal val="#ppt_x"/>
                                          </p:val>
                                        </p:tav>
                                      </p:tavLst>
                                    </p:anim>
                                    <p:anim calcmode="lin" valueType="num">
                                      <p:cBhvr>
                                        <p:cTn id="68" dur="1000" fill="hold"/>
                                        <p:tgtEl>
                                          <p:spTgt spid="110"/>
                                        </p:tgtEl>
                                        <p:attrNameLst>
                                          <p:attrName>ppt_y</p:attrName>
                                        </p:attrNameLst>
                                      </p:cBhvr>
                                      <p:tavLst>
                                        <p:tav tm="0">
                                          <p:val>
                                            <p:strVal val="#ppt_y-.1"/>
                                          </p:val>
                                        </p:tav>
                                        <p:tav tm="100000">
                                          <p:val>
                                            <p:strVal val="#ppt_y"/>
                                          </p:val>
                                        </p:tav>
                                      </p:tavLst>
                                    </p:anim>
                                  </p:childTnLst>
                                </p:cTn>
                              </p:par>
                              <p:par>
                                <p:cTn id="69" presetID="47" presetClass="entr" presetSubtype="0" fill="hold" grpId="0" nodeType="withEffect">
                                  <p:stCondLst>
                                    <p:cond delay="400"/>
                                  </p:stCondLst>
                                  <p:childTnLst>
                                    <p:set>
                                      <p:cBhvr>
                                        <p:cTn id="70" dur="1" fill="hold">
                                          <p:stCondLst>
                                            <p:cond delay="0"/>
                                          </p:stCondLst>
                                        </p:cTn>
                                        <p:tgtEl>
                                          <p:spTgt spid="111"/>
                                        </p:tgtEl>
                                        <p:attrNameLst>
                                          <p:attrName>style.visibility</p:attrName>
                                        </p:attrNameLst>
                                      </p:cBhvr>
                                      <p:to>
                                        <p:strVal val="visible"/>
                                      </p:to>
                                    </p:set>
                                    <p:animEffect transition="in" filter="fade">
                                      <p:cBhvr>
                                        <p:cTn id="71" dur="1000"/>
                                        <p:tgtEl>
                                          <p:spTgt spid="111"/>
                                        </p:tgtEl>
                                      </p:cBhvr>
                                    </p:animEffect>
                                    <p:anim calcmode="lin" valueType="num">
                                      <p:cBhvr>
                                        <p:cTn id="72" dur="1000" fill="hold"/>
                                        <p:tgtEl>
                                          <p:spTgt spid="111"/>
                                        </p:tgtEl>
                                        <p:attrNameLst>
                                          <p:attrName>ppt_x</p:attrName>
                                        </p:attrNameLst>
                                      </p:cBhvr>
                                      <p:tavLst>
                                        <p:tav tm="0">
                                          <p:val>
                                            <p:strVal val="#ppt_x"/>
                                          </p:val>
                                        </p:tav>
                                        <p:tav tm="100000">
                                          <p:val>
                                            <p:strVal val="#ppt_x"/>
                                          </p:val>
                                        </p:tav>
                                      </p:tavLst>
                                    </p:anim>
                                    <p:anim calcmode="lin" valueType="num">
                                      <p:cBhvr>
                                        <p:cTn id="73" dur="1000" fill="hold"/>
                                        <p:tgtEl>
                                          <p:spTgt spid="111"/>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500"/>
                                  </p:stCondLst>
                                  <p:childTnLst>
                                    <p:set>
                                      <p:cBhvr>
                                        <p:cTn id="75" dur="1" fill="hold">
                                          <p:stCondLst>
                                            <p:cond delay="0"/>
                                          </p:stCondLst>
                                        </p:cTn>
                                        <p:tgtEl>
                                          <p:spTgt spid="112"/>
                                        </p:tgtEl>
                                        <p:attrNameLst>
                                          <p:attrName>style.visibility</p:attrName>
                                        </p:attrNameLst>
                                      </p:cBhvr>
                                      <p:to>
                                        <p:strVal val="visible"/>
                                      </p:to>
                                    </p:set>
                                    <p:animEffect transition="in" filter="fade">
                                      <p:cBhvr>
                                        <p:cTn id="76" dur="1000"/>
                                        <p:tgtEl>
                                          <p:spTgt spid="112"/>
                                        </p:tgtEl>
                                      </p:cBhvr>
                                    </p:animEffect>
                                    <p:anim calcmode="lin" valueType="num">
                                      <p:cBhvr>
                                        <p:cTn id="77" dur="1000" fill="hold"/>
                                        <p:tgtEl>
                                          <p:spTgt spid="112"/>
                                        </p:tgtEl>
                                        <p:attrNameLst>
                                          <p:attrName>ppt_x</p:attrName>
                                        </p:attrNameLst>
                                      </p:cBhvr>
                                      <p:tavLst>
                                        <p:tav tm="0">
                                          <p:val>
                                            <p:strVal val="#ppt_x"/>
                                          </p:val>
                                        </p:tav>
                                        <p:tav tm="100000">
                                          <p:val>
                                            <p:strVal val="#ppt_x"/>
                                          </p:val>
                                        </p:tav>
                                      </p:tavLst>
                                    </p:anim>
                                    <p:anim calcmode="lin" valueType="num">
                                      <p:cBhvr>
                                        <p:cTn id="78" dur="1000" fill="hold"/>
                                        <p:tgtEl>
                                          <p:spTgt spid="112"/>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600"/>
                                  </p:stCondLst>
                                  <p:childTnLst>
                                    <p:set>
                                      <p:cBhvr>
                                        <p:cTn id="80" dur="1" fill="hold">
                                          <p:stCondLst>
                                            <p:cond delay="0"/>
                                          </p:stCondLst>
                                        </p:cTn>
                                        <p:tgtEl>
                                          <p:spTgt spid="113"/>
                                        </p:tgtEl>
                                        <p:attrNameLst>
                                          <p:attrName>style.visibility</p:attrName>
                                        </p:attrNameLst>
                                      </p:cBhvr>
                                      <p:to>
                                        <p:strVal val="visible"/>
                                      </p:to>
                                    </p:set>
                                    <p:animEffect transition="in" filter="fade">
                                      <p:cBhvr>
                                        <p:cTn id="81" dur="1000"/>
                                        <p:tgtEl>
                                          <p:spTgt spid="113"/>
                                        </p:tgtEl>
                                      </p:cBhvr>
                                    </p:animEffect>
                                    <p:anim calcmode="lin" valueType="num">
                                      <p:cBhvr>
                                        <p:cTn id="82" dur="1000" fill="hold"/>
                                        <p:tgtEl>
                                          <p:spTgt spid="113"/>
                                        </p:tgtEl>
                                        <p:attrNameLst>
                                          <p:attrName>ppt_x</p:attrName>
                                        </p:attrNameLst>
                                      </p:cBhvr>
                                      <p:tavLst>
                                        <p:tav tm="0">
                                          <p:val>
                                            <p:strVal val="#ppt_x"/>
                                          </p:val>
                                        </p:tav>
                                        <p:tav tm="100000">
                                          <p:val>
                                            <p:strVal val="#ppt_x"/>
                                          </p:val>
                                        </p:tav>
                                      </p:tavLst>
                                    </p:anim>
                                    <p:anim calcmode="lin" valueType="num">
                                      <p:cBhvr>
                                        <p:cTn id="83" dur="1000" fill="hold"/>
                                        <p:tgtEl>
                                          <p:spTgt spid="113"/>
                                        </p:tgtEl>
                                        <p:attrNameLst>
                                          <p:attrName>ppt_y</p:attrName>
                                        </p:attrNameLst>
                                      </p:cBhvr>
                                      <p:tavLst>
                                        <p:tav tm="0">
                                          <p:val>
                                            <p:strVal val="#ppt_y-.1"/>
                                          </p:val>
                                        </p:tav>
                                        <p:tav tm="100000">
                                          <p:val>
                                            <p:strVal val="#ppt_y"/>
                                          </p:val>
                                        </p:tav>
                                      </p:tavLst>
                                    </p:anim>
                                  </p:childTnLst>
                                </p:cTn>
                              </p:par>
                              <p:par>
                                <p:cTn id="84" presetID="47" presetClass="entr" presetSubtype="0" fill="hold" grpId="0" nodeType="withEffect">
                                  <p:stCondLst>
                                    <p:cond delay="700"/>
                                  </p:stCondLst>
                                  <p:childTnLst>
                                    <p:set>
                                      <p:cBhvr>
                                        <p:cTn id="85" dur="1" fill="hold">
                                          <p:stCondLst>
                                            <p:cond delay="0"/>
                                          </p:stCondLst>
                                        </p:cTn>
                                        <p:tgtEl>
                                          <p:spTgt spid="114"/>
                                        </p:tgtEl>
                                        <p:attrNameLst>
                                          <p:attrName>style.visibility</p:attrName>
                                        </p:attrNameLst>
                                      </p:cBhvr>
                                      <p:to>
                                        <p:strVal val="visible"/>
                                      </p:to>
                                    </p:set>
                                    <p:animEffect transition="in" filter="fade">
                                      <p:cBhvr>
                                        <p:cTn id="86" dur="1000"/>
                                        <p:tgtEl>
                                          <p:spTgt spid="114"/>
                                        </p:tgtEl>
                                      </p:cBhvr>
                                    </p:animEffect>
                                    <p:anim calcmode="lin" valueType="num">
                                      <p:cBhvr>
                                        <p:cTn id="87" dur="1000" fill="hold"/>
                                        <p:tgtEl>
                                          <p:spTgt spid="114"/>
                                        </p:tgtEl>
                                        <p:attrNameLst>
                                          <p:attrName>ppt_x</p:attrName>
                                        </p:attrNameLst>
                                      </p:cBhvr>
                                      <p:tavLst>
                                        <p:tav tm="0">
                                          <p:val>
                                            <p:strVal val="#ppt_x"/>
                                          </p:val>
                                        </p:tav>
                                        <p:tav tm="100000">
                                          <p:val>
                                            <p:strVal val="#ppt_x"/>
                                          </p:val>
                                        </p:tav>
                                      </p:tavLst>
                                    </p:anim>
                                    <p:anim calcmode="lin" valueType="num">
                                      <p:cBhvr>
                                        <p:cTn id="88" dur="1000" fill="hold"/>
                                        <p:tgtEl>
                                          <p:spTgt spid="114"/>
                                        </p:tgtEl>
                                        <p:attrNameLst>
                                          <p:attrName>ppt_y</p:attrName>
                                        </p:attrNameLst>
                                      </p:cBhvr>
                                      <p:tavLst>
                                        <p:tav tm="0">
                                          <p:val>
                                            <p:strVal val="#ppt_y-.1"/>
                                          </p:val>
                                        </p:tav>
                                        <p:tav tm="100000">
                                          <p:val>
                                            <p:strVal val="#ppt_y"/>
                                          </p:val>
                                        </p:tav>
                                      </p:tavLst>
                                    </p:anim>
                                  </p:childTnLst>
                                </p:cTn>
                              </p:par>
                              <p:par>
                                <p:cTn id="89" presetID="47" presetClass="entr" presetSubtype="0" fill="hold" grpId="0" nodeType="withEffect">
                                  <p:stCondLst>
                                    <p:cond delay="800"/>
                                  </p:stCondLst>
                                  <p:childTnLst>
                                    <p:set>
                                      <p:cBhvr>
                                        <p:cTn id="90" dur="1" fill="hold">
                                          <p:stCondLst>
                                            <p:cond delay="0"/>
                                          </p:stCondLst>
                                        </p:cTn>
                                        <p:tgtEl>
                                          <p:spTgt spid="115"/>
                                        </p:tgtEl>
                                        <p:attrNameLst>
                                          <p:attrName>style.visibility</p:attrName>
                                        </p:attrNameLst>
                                      </p:cBhvr>
                                      <p:to>
                                        <p:strVal val="visible"/>
                                      </p:to>
                                    </p:set>
                                    <p:animEffect transition="in" filter="fade">
                                      <p:cBhvr>
                                        <p:cTn id="91" dur="1000"/>
                                        <p:tgtEl>
                                          <p:spTgt spid="115"/>
                                        </p:tgtEl>
                                      </p:cBhvr>
                                    </p:animEffect>
                                    <p:anim calcmode="lin" valueType="num">
                                      <p:cBhvr>
                                        <p:cTn id="92" dur="1000" fill="hold"/>
                                        <p:tgtEl>
                                          <p:spTgt spid="115"/>
                                        </p:tgtEl>
                                        <p:attrNameLst>
                                          <p:attrName>ppt_x</p:attrName>
                                        </p:attrNameLst>
                                      </p:cBhvr>
                                      <p:tavLst>
                                        <p:tav tm="0">
                                          <p:val>
                                            <p:strVal val="#ppt_x"/>
                                          </p:val>
                                        </p:tav>
                                        <p:tav tm="100000">
                                          <p:val>
                                            <p:strVal val="#ppt_x"/>
                                          </p:val>
                                        </p:tav>
                                      </p:tavLst>
                                    </p:anim>
                                    <p:anim calcmode="lin" valueType="num">
                                      <p:cBhvr>
                                        <p:cTn id="93" dur="1000" fill="hold"/>
                                        <p:tgtEl>
                                          <p:spTgt spid="115"/>
                                        </p:tgtEl>
                                        <p:attrNameLst>
                                          <p:attrName>ppt_y</p:attrName>
                                        </p:attrNameLst>
                                      </p:cBhvr>
                                      <p:tavLst>
                                        <p:tav tm="0">
                                          <p:val>
                                            <p:strVal val="#ppt_y-.1"/>
                                          </p:val>
                                        </p:tav>
                                        <p:tav tm="100000">
                                          <p:val>
                                            <p:strVal val="#ppt_y"/>
                                          </p:val>
                                        </p:tav>
                                      </p:tavLst>
                                    </p:anim>
                                  </p:childTnLst>
                                </p:cTn>
                              </p:par>
                              <p:par>
                                <p:cTn id="94" presetID="47" presetClass="entr" presetSubtype="0" fill="hold" grpId="0" nodeType="withEffect">
                                  <p:stCondLst>
                                    <p:cond delay="900"/>
                                  </p:stCondLst>
                                  <p:childTnLst>
                                    <p:set>
                                      <p:cBhvr>
                                        <p:cTn id="95" dur="1" fill="hold">
                                          <p:stCondLst>
                                            <p:cond delay="0"/>
                                          </p:stCondLst>
                                        </p:cTn>
                                        <p:tgtEl>
                                          <p:spTgt spid="116"/>
                                        </p:tgtEl>
                                        <p:attrNameLst>
                                          <p:attrName>style.visibility</p:attrName>
                                        </p:attrNameLst>
                                      </p:cBhvr>
                                      <p:to>
                                        <p:strVal val="visible"/>
                                      </p:to>
                                    </p:set>
                                    <p:animEffect transition="in" filter="fade">
                                      <p:cBhvr>
                                        <p:cTn id="96" dur="1000"/>
                                        <p:tgtEl>
                                          <p:spTgt spid="116"/>
                                        </p:tgtEl>
                                      </p:cBhvr>
                                    </p:animEffect>
                                    <p:anim calcmode="lin" valueType="num">
                                      <p:cBhvr>
                                        <p:cTn id="97" dur="1000" fill="hold"/>
                                        <p:tgtEl>
                                          <p:spTgt spid="116"/>
                                        </p:tgtEl>
                                        <p:attrNameLst>
                                          <p:attrName>ppt_x</p:attrName>
                                        </p:attrNameLst>
                                      </p:cBhvr>
                                      <p:tavLst>
                                        <p:tav tm="0">
                                          <p:val>
                                            <p:strVal val="#ppt_x"/>
                                          </p:val>
                                        </p:tav>
                                        <p:tav tm="100000">
                                          <p:val>
                                            <p:strVal val="#ppt_x"/>
                                          </p:val>
                                        </p:tav>
                                      </p:tavLst>
                                    </p:anim>
                                    <p:anim calcmode="lin" valueType="num">
                                      <p:cBhvr>
                                        <p:cTn id="98" dur="1000" fill="hold"/>
                                        <p:tgtEl>
                                          <p:spTgt spid="116"/>
                                        </p:tgtEl>
                                        <p:attrNameLst>
                                          <p:attrName>ppt_y</p:attrName>
                                        </p:attrNameLst>
                                      </p:cBhvr>
                                      <p:tavLst>
                                        <p:tav tm="0">
                                          <p:val>
                                            <p:strVal val="#ppt_y-.1"/>
                                          </p:val>
                                        </p:tav>
                                        <p:tav tm="100000">
                                          <p:val>
                                            <p:strVal val="#ppt_y"/>
                                          </p:val>
                                        </p:tav>
                                      </p:tavLst>
                                    </p:anim>
                                  </p:childTnLst>
                                </p:cTn>
                              </p:par>
                              <p:par>
                                <p:cTn id="99" presetID="47" presetClass="entr" presetSubtype="0" fill="hold" grpId="0" nodeType="withEffect">
                                  <p:stCondLst>
                                    <p:cond delay="0"/>
                                  </p:stCondLst>
                                  <p:childTnLst>
                                    <p:set>
                                      <p:cBhvr>
                                        <p:cTn id="100" dur="1" fill="hold">
                                          <p:stCondLst>
                                            <p:cond delay="0"/>
                                          </p:stCondLst>
                                        </p:cTn>
                                        <p:tgtEl>
                                          <p:spTgt spid="117"/>
                                        </p:tgtEl>
                                        <p:attrNameLst>
                                          <p:attrName>style.visibility</p:attrName>
                                        </p:attrNameLst>
                                      </p:cBhvr>
                                      <p:to>
                                        <p:strVal val="visible"/>
                                      </p:to>
                                    </p:set>
                                    <p:animEffect transition="in" filter="fade">
                                      <p:cBhvr>
                                        <p:cTn id="101" dur="1000"/>
                                        <p:tgtEl>
                                          <p:spTgt spid="117"/>
                                        </p:tgtEl>
                                      </p:cBhvr>
                                    </p:animEffect>
                                    <p:anim calcmode="lin" valueType="num">
                                      <p:cBhvr>
                                        <p:cTn id="102" dur="1000" fill="hold"/>
                                        <p:tgtEl>
                                          <p:spTgt spid="117"/>
                                        </p:tgtEl>
                                        <p:attrNameLst>
                                          <p:attrName>ppt_x</p:attrName>
                                        </p:attrNameLst>
                                      </p:cBhvr>
                                      <p:tavLst>
                                        <p:tav tm="0">
                                          <p:val>
                                            <p:strVal val="#ppt_x"/>
                                          </p:val>
                                        </p:tav>
                                        <p:tav tm="100000">
                                          <p:val>
                                            <p:strVal val="#ppt_x"/>
                                          </p:val>
                                        </p:tav>
                                      </p:tavLst>
                                    </p:anim>
                                    <p:anim calcmode="lin" valueType="num">
                                      <p:cBhvr>
                                        <p:cTn id="103" dur="1000" fill="hold"/>
                                        <p:tgtEl>
                                          <p:spTgt spid="117"/>
                                        </p:tgtEl>
                                        <p:attrNameLst>
                                          <p:attrName>ppt_y</p:attrName>
                                        </p:attrNameLst>
                                      </p:cBhvr>
                                      <p:tavLst>
                                        <p:tav tm="0">
                                          <p:val>
                                            <p:strVal val="#ppt_y-.1"/>
                                          </p:val>
                                        </p:tav>
                                        <p:tav tm="100000">
                                          <p:val>
                                            <p:strVal val="#ppt_y"/>
                                          </p:val>
                                        </p:tav>
                                      </p:tavLst>
                                    </p:anim>
                                  </p:childTnLst>
                                </p:cTn>
                              </p:par>
                              <p:par>
                                <p:cTn id="104" presetID="47" presetClass="entr" presetSubtype="0" fill="hold" grpId="0" nodeType="withEffect">
                                  <p:stCondLst>
                                    <p:cond delay="100"/>
                                  </p:stCondLst>
                                  <p:childTnLst>
                                    <p:set>
                                      <p:cBhvr>
                                        <p:cTn id="105" dur="1" fill="hold">
                                          <p:stCondLst>
                                            <p:cond delay="0"/>
                                          </p:stCondLst>
                                        </p:cTn>
                                        <p:tgtEl>
                                          <p:spTgt spid="118"/>
                                        </p:tgtEl>
                                        <p:attrNameLst>
                                          <p:attrName>style.visibility</p:attrName>
                                        </p:attrNameLst>
                                      </p:cBhvr>
                                      <p:to>
                                        <p:strVal val="visible"/>
                                      </p:to>
                                    </p:set>
                                    <p:animEffect transition="in" filter="fade">
                                      <p:cBhvr>
                                        <p:cTn id="106" dur="1000"/>
                                        <p:tgtEl>
                                          <p:spTgt spid="118"/>
                                        </p:tgtEl>
                                      </p:cBhvr>
                                    </p:animEffect>
                                    <p:anim calcmode="lin" valueType="num">
                                      <p:cBhvr>
                                        <p:cTn id="107" dur="1000" fill="hold"/>
                                        <p:tgtEl>
                                          <p:spTgt spid="118"/>
                                        </p:tgtEl>
                                        <p:attrNameLst>
                                          <p:attrName>ppt_x</p:attrName>
                                        </p:attrNameLst>
                                      </p:cBhvr>
                                      <p:tavLst>
                                        <p:tav tm="0">
                                          <p:val>
                                            <p:strVal val="#ppt_x"/>
                                          </p:val>
                                        </p:tav>
                                        <p:tav tm="100000">
                                          <p:val>
                                            <p:strVal val="#ppt_x"/>
                                          </p:val>
                                        </p:tav>
                                      </p:tavLst>
                                    </p:anim>
                                    <p:anim calcmode="lin" valueType="num">
                                      <p:cBhvr>
                                        <p:cTn id="108" dur="1000" fill="hold"/>
                                        <p:tgtEl>
                                          <p:spTgt spid="118"/>
                                        </p:tgtEl>
                                        <p:attrNameLst>
                                          <p:attrName>ppt_y</p:attrName>
                                        </p:attrNameLst>
                                      </p:cBhvr>
                                      <p:tavLst>
                                        <p:tav tm="0">
                                          <p:val>
                                            <p:strVal val="#ppt_y-.1"/>
                                          </p:val>
                                        </p:tav>
                                        <p:tav tm="100000">
                                          <p:val>
                                            <p:strVal val="#ppt_y"/>
                                          </p:val>
                                        </p:tav>
                                      </p:tavLst>
                                    </p:anim>
                                  </p:childTnLst>
                                </p:cTn>
                              </p:par>
                              <p:par>
                                <p:cTn id="109" presetID="47" presetClass="entr" presetSubtype="0" fill="hold" grpId="0" nodeType="withEffect">
                                  <p:stCondLst>
                                    <p:cond delay="200"/>
                                  </p:stCondLst>
                                  <p:childTnLst>
                                    <p:set>
                                      <p:cBhvr>
                                        <p:cTn id="110" dur="1" fill="hold">
                                          <p:stCondLst>
                                            <p:cond delay="0"/>
                                          </p:stCondLst>
                                        </p:cTn>
                                        <p:tgtEl>
                                          <p:spTgt spid="119"/>
                                        </p:tgtEl>
                                        <p:attrNameLst>
                                          <p:attrName>style.visibility</p:attrName>
                                        </p:attrNameLst>
                                      </p:cBhvr>
                                      <p:to>
                                        <p:strVal val="visible"/>
                                      </p:to>
                                    </p:set>
                                    <p:animEffect transition="in" filter="fade">
                                      <p:cBhvr>
                                        <p:cTn id="111" dur="1000"/>
                                        <p:tgtEl>
                                          <p:spTgt spid="119"/>
                                        </p:tgtEl>
                                      </p:cBhvr>
                                    </p:animEffect>
                                    <p:anim calcmode="lin" valueType="num">
                                      <p:cBhvr>
                                        <p:cTn id="112" dur="1000" fill="hold"/>
                                        <p:tgtEl>
                                          <p:spTgt spid="119"/>
                                        </p:tgtEl>
                                        <p:attrNameLst>
                                          <p:attrName>ppt_x</p:attrName>
                                        </p:attrNameLst>
                                      </p:cBhvr>
                                      <p:tavLst>
                                        <p:tav tm="0">
                                          <p:val>
                                            <p:strVal val="#ppt_x"/>
                                          </p:val>
                                        </p:tav>
                                        <p:tav tm="100000">
                                          <p:val>
                                            <p:strVal val="#ppt_x"/>
                                          </p:val>
                                        </p:tav>
                                      </p:tavLst>
                                    </p:anim>
                                    <p:anim calcmode="lin" valueType="num">
                                      <p:cBhvr>
                                        <p:cTn id="113" dur="1000" fill="hold"/>
                                        <p:tgtEl>
                                          <p:spTgt spid="119"/>
                                        </p:tgtEl>
                                        <p:attrNameLst>
                                          <p:attrName>ppt_y</p:attrName>
                                        </p:attrNameLst>
                                      </p:cBhvr>
                                      <p:tavLst>
                                        <p:tav tm="0">
                                          <p:val>
                                            <p:strVal val="#ppt_y-.1"/>
                                          </p:val>
                                        </p:tav>
                                        <p:tav tm="100000">
                                          <p:val>
                                            <p:strVal val="#ppt_y"/>
                                          </p:val>
                                        </p:tav>
                                      </p:tavLst>
                                    </p:anim>
                                  </p:childTnLst>
                                </p:cTn>
                              </p:par>
                              <p:par>
                                <p:cTn id="114" presetID="47" presetClass="entr" presetSubtype="0" fill="hold" grpId="0" nodeType="withEffect">
                                  <p:stCondLst>
                                    <p:cond delay="300"/>
                                  </p:stCondLst>
                                  <p:childTnLst>
                                    <p:set>
                                      <p:cBhvr>
                                        <p:cTn id="115" dur="1" fill="hold">
                                          <p:stCondLst>
                                            <p:cond delay="0"/>
                                          </p:stCondLst>
                                        </p:cTn>
                                        <p:tgtEl>
                                          <p:spTgt spid="120"/>
                                        </p:tgtEl>
                                        <p:attrNameLst>
                                          <p:attrName>style.visibility</p:attrName>
                                        </p:attrNameLst>
                                      </p:cBhvr>
                                      <p:to>
                                        <p:strVal val="visible"/>
                                      </p:to>
                                    </p:set>
                                    <p:animEffect transition="in" filter="fade">
                                      <p:cBhvr>
                                        <p:cTn id="116" dur="1000"/>
                                        <p:tgtEl>
                                          <p:spTgt spid="120"/>
                                        </p:tgtEl>
                                      </p:cBhvr>
                                    </p:animEffect>
                                    <p:anim calcmode="lin" valueType="num">
                                      <p:cBhvr>
                                        <p:cTn id="117" dur="1000" fill="hold"/>
                                        <p:tgtEl>
                                          <p:spTgt spid="120"/>
                                        </p:tgtEl>
                                        <p:attrNameLst>
                                          <p:attrName>ppt_x</p:attrName>
                                        </p:attrNameLst>
                                      </p:cBhvr>
                                      <p:tavLst>
                                        <p:tav tm="0">
                                          <p:val>
                                            <p:strVal val="#ppt_x"/>
                                          </p:val>
                                        </p:tav>
                                        <p:tav tm="100000">
                                          <p:val>
                                            <p:strVal val="#ppt_x"/>
                                          </p:val>
                                        </p:tav>
                                      </p:tavLst>
                                    </p:anim>
                                    <p:anim calcmode="lin" valueType="num">
                                      <p:cBhvr>
                                        <p:cTn id="118" dur="1000" fill="hold"/>
                                        <p:tgtEl>
                                          <p:spTgt spid="120"/>
                                        </p:tgtEl>
                                        <p:attrNameLst>
                                          <p:attrName>ppt_y</p:attrName>
                                        </p:attrNameLst>
                                      </p:cBhvr>
                                      <p:tavLst>
                                        <p:tav tm="0">
                                          <p:val>
                                            <p:strVal val="#ppt_y-.1"/>
                                          </p:val>
                                        </p:tav>
                                        <p:tav tm="100000">
                                          <p:val>
                                            <p:strVal val="#ppt_y"/>
                                          </p:val>
                                        </p:tav>
                                      </p:tavLst>
                                    </p:anim>
                                  </p:childTnLst>
                                </p:cTn>
                              </p:par>
                              <p:par>
                                <p:cTn id="119" presetID="47" presetClass="entr" presetSubtype="0" fill="hold" grpId="0" nodeType="withEffect">
                                  <p:stCondLst>
                                    <p:cond delay="400"/>
                                  </p:stCondLst>
                                  <p:childTnLst>
                                    <p:set>
                                      <p:cBhvr>
                                        <p:cTn id="120" dur="1" fill="hold">
                                          <p:stCondLst>
                                            <p:cond delay="0"/>
                                          </p:stCondLst>
                                        </p:cTn>
                                        <p:tgtEl>
                                          <p:spTgt spid="121"/>
                                        </p:tgtEl>
                                        <p:attrNameLst>
                                          <p:attrName>style.visibility</p:attrName>
                                        </p:attrNameLst>
                                      </p:cBhvr>
                                      <p:to>
                                        <p:strVal val="visible"/>
                                      </p:to>
                                    </p:set>
                                    <p:animEffect transition="in" filter="fade">
                                      <p:cBhvr>
                                        <p:cTn id="121" dur="1000"/>
                                        <p:tgtEl>
                                          <p:spTgt spid="121"/>
                                        </p:tgtEl>
                                      </p:cBhvr>
                                    </p:animEffect>
                                    <p:anim calcmode="lin" valueType="num">
                                      <p:cBhvr>
                                        <p:cTn id="122" dur="1000" fill="hold"/>
                                        <p:tgtEl>
                                          <p:spTgt spid="121"/>
                                        </p:tgtEl>
                                        <p:attrNameLst>
                                          <p:attrName>ppt_x</p:attrName>
                                        </p:attrNameLst>
                                      </p:cBhvr>
                                      <p:tavLst>
                                        <p:tav tm="0">
                                          <p:val>
                                            <p:strVal val="#ppt_x"/>
                                          </p:val>
                                        </p:tav>
                                        <p:tav tm="100000">
                                          <p:val>
                                            <p:strVal val="#ppt_x"/>
                                          </p:val>
                                        </p:tav>
                                      </p:tavLst>
                                    </p:anim>
                                    <p:anim calcmode="lin" valueType="num">
                                      <p:cBhvr>
                                        <p:cTn id="123" dur="1000" fill="hold"/>
                                        <p:tgtEl>
                                          <p:spTgt spid="121"/>
                                        </p:tgtEl>
                                        <p:attrNameLst>
                                          <p:attrName>ppt_y</p:attrName>
                                        </p:attrNameLst>
                                      </p:cBhvr>
                                      <p:tavLst>
                                        <p:tav tm="0">
                                          <p:val>
                                            <p:strVal val="#ppt_y-.1"/>
                                          </p:val>
                                        </p:tav>
                                        <p:tav tm="100000">
                                          <p:val>
                                            <p:strVal val="#ppt_y"/>
                                          </p:val>
                                        </p:tav>
                                      </p:tavLst>
                                    </p:anim>
                                  </p:childTnLst>
                                </p:cTn>
                              </p:par>
                              <p:par>
                                <p:cTn id="124" presetID="47" presetClass="entr" presetSubtype="0" fill="hold" grpId="0" nodeType="withEffect">
                                  <p:stCondLst>
                                    <p:cond delay="500"/>
                                  </p:stCondLst>
                                  <p:childTnLst>
                                    <p:set>
                                      <p:cBhvr>
                                        <p:cTn id="125" dur="1" fill="hold">
                                          <p:stCondLst>
                                            <p:cond delay="0"/>
                                          </p:stCondLst>
                                        </p:cTn>
                                        <p:tgtEl>
                                          <p:spTgt spid="122"/>
                                        </p:tgtEl>
                                        <p:attrNameLst>
                                          <p:attrName>style.visibility</p:attrName>
                                        </p:attrNameLst>
                                      </p:cBhvr>
                                      <p:to>
                                        <p:strVal val="visible"/>
                                      </p:to>
                                    </p:set>
                                    <p:animEffect transition="in" filter="fade">
                                      <p:cBhvr>
                                        <p:cTn id="126" dur="1000"/>
                                        <p:tgtEl>
                                          <p:spTgt spid="122"/>
                                        </p:tgtEl>
                                      </p:cBhvr>
                                    </p:animEffect>
                                    <p:anim calcmode="lin" valueType="num">
                                      <p:cBhvr>
                                        <p:cTn id="127" dur="1000" fill="hold"/>
                                        <p:tgtEl>
                                          <p:spTgt spid="122"/>
                                        </p:tgtEl>
                                        <p:attrNameLst>
                                          <p:attrName>ppt_x</p:attrName>
                                        </p:attrNameLst>
                                      </p:cBhvr>
                                      <p:tavLst>
                                        <p:tav tm="0">
                                          <p:val>
                                            <p:strVal val="#ppt_x"/>
                                          </p:val>
                                        </p:tav>
                                        <p:tav tm="100000">
                                          <p:val>
                                            <p:strVal val="#ppt_x"/>
                                          </p:val>
                                        </p:tav>
                                      </p:tavLst>
                                    </p:anim>
                                    <p:anim calcmode="lin" valueType="num">
                                      <p:cBhvr>
                                        <p:cTn id="128" dur="1000" fill="hold"/>
                                        <p:tgtEl>
                                          <p:spTgt spid="122"/>
                                        </p:tgtEl>
                                        <p:attrNameLst>
                                          <p:attrName>ppt_y</p:attrName>
                                        </p:attrNameLst>
                                      </p:cBhvr>
                                      <p:tavLst>
                                        <p:tav tm="0">
                                          <p:val>
                                            <p:strVal val="#ppt_y-.1"/>
                                          </p:val>
                                        </p:tav>
                                        <p:tav tm="100000">
                                          <p:val>
                                            <p:strVal val="#ppt_y"/>
                                          </p:val>
                                        </p:tav>
                                      </p:tavLst>
                                    </p:anim>
                                  </p:childTnLst>
                                </p:cTn>
                              </p:par>
                              <p:par>
                                <p:cTn id="129" presetID="47" presetClass="entr" presetSubtype="0" fill="hold" grpId="0" nodeType="withEffect">
                                  <p:stCondLst>
                                    <p:cond delay="600"/>
                                  </p:stCondLst>
                                  <p:childTnLst>
                                    <p:set>
                                      <p:cBhvr>
                                        <p:cTn id="130" dur="1" fill="hold">
                                          <p:stCondLst>
                                            <p:cond delay="0"/>
                                          </p:stCondLst>
                                        </p:cTn>
                                        <p:tgtEl>
                                          <p:spTgt spid="123"/>
                                        </p:tgtEl>
                                        <p:attrNameLst>
                                          <p:attrName>style.visibility</p:attrName>
                                        </p:attrNameLst>
                                      </p:cBhvr>
                                      <p:to>
                                        <p:strVal val="visible"/>
                                      </p:to>
                                    </p:set>
                                    <p:animEffect transition="in" filter="fade">
                                      <p:cBhvr>
                                        <p:cTn id="131" dur="1000"/>
                                        <p:tgtEl>
                                          <p:spTgt spid="123"/>
                                        </p:tgtEl>
                                      </p:cBhvr>
                                    </p:animEffect>
                                    <p:anim calcmode="lin" valueType="num">
                                      <p:cBhvr>
                                        <p:cTn id="132" dur="1000" fill="hold"/>
                                        <p:tgtEl>
                                          <p:spTgt spid="123"/>
                                        </p:tgtEl>
                                        <p:attrNameLst>
                                          <p:attrName>ppt_x</p:attrName>
                                        </p:attrNameLst>
                                      </p:cBhvr>
                                      <p:tavLst>
                                        <p:tav tm="0">
                                          <p:val>
                                            <p:strVal val="#ppt_x"/>
                                          </p:val>
                                        </p:tav>
                                        <p:tav tm="100000">
                                          <p:val>
                                            <p:strVal val="#ppt_x"/>
                                          </p:val>
                                        </p:tav>
                                      </p:tavLst>
                                    </p:anim>
                                    <p:anim calcmode="lin" valueType="num">
                                      <p:cBhvr>
                                        <p:cTn id="133" dur="1000" fill="hold"/>
                                        <p:tgtEl>
                                          <p:spTgt spid="123"/>
                                        </p:tgtEl>
                                        <p:attrNameLst>
                                          <p:attrName>ppt_y</p:attrName>
                                        </p:attrNameLst>
                                      </p:cBhvr>
                                      <p:tavLst>
                                        <p:tav tm="0">
                                          <p:val>
                                            <p:strVal val="#ppt_y-.1"/>
                                          </p:val>
                                        </p:tav>
                                        <p:tav tm="100000">
                                          <p:val>
                                            <p:strVal val="#ppt_y"/>
                                          </p:val>
                                        </p:tav>
                                      </p:tavLst>
                                    </p:anim>
                                  </p:childTnLst>
                                </p:cTn>
                              </p:par>
                              <p:par>
                                <p:cTn id="134" presetID="47" presetClass="entr" presetSubtype="0" fill="hold" grpId="0" nodeType="withEffect">
                                  <p:stCondLst>
                                    <p:cond delay="700"/>
                                  </p:stCondLst>
                                  <p:childTnLst>
                                    <p:set>
                                      <p:cBhvr>
                                        <p:cTn id="135" dur="1" fill="hold">
                                          <p:stCondLst>
                                            <p:cond delay="0"/>
                                          </p:stCondLst>
                                        </p:cTn>
                                        <p:tgtEl>
                                          <p:spTgt spid="124"/>
                                        </p:tgtEl>
                                        <p:attrNameLst>
                                          <p:attrName>style.visibility</p:attrName>
                                        </p:attrNameLst>
                                      </p:cBhvr>
                                      <p:to>
                                        <p:strVal val="visible"/>
                                      </p:to>
                                    </p:set>
                                    <p:animEffect transition="in" filter="fade">
                                      <p:cBhvr>
                                        <p:cTn id="136" dur="1000"/>
                                        <p:tgtEl>
                                          <p:spTgt spid="124"/>
                                        </p:tgtEl>
                                      </p:cBhvr>
                                    </p:animEffect>
                                    <p:anim calcmode="lin" valueType="num">
                                      <p:cBhvr>
                                        <p:cTn id="137" dur="1000" fill="hold"/>
                                        <p:tgtEl>
                                          <p:spTgt spid="124"/>
                                        </p:tgtEl>
                                        <p:attrNameLst>
                                          <p:attrName>ppt_x</p:attrName>
                                        </p:attrNameLst>
                                      </p:cBhvr>
                                      <p:tavLst>
                                        <p:tav tm="0">
                                          <p:val>
                                            <p:strVal val="#ppt_x"/>
                                          </p:val>
                                        </p:tav>
                                        <p:tav tm="100000">
                                          <p:val>
                                            <p:strVal val="#ppt_x"/>
                                          </p:val>
                                        </p:tav>
                                      </p:tavLst>
                                    </p:anim>
                                    <p:anim calcmode="lin" valueType="num">
                                      <p:cBhvr>
                                        <p:cTn id="138" dur="1000" fill="hold"/>
                                        <p:tgtEl>
                                          <p:spTgt spid="124"/>
                                        </p:tgtEl>
                                        <p:attrNameLst>
                                          <p:attrName>ppt_y</p:attrName>
                                        </p:attrNameLst>
                                      </p:cBhvr>
                                      <p:tavLst>
                                        <p:tav tm="0">
                                          <p:val>
                                            <p:strVal val="#ppt_y-.1"/>
                                          </p:val>
                                        </p:tav>
                                        <p:tav tm="100000">
                                          <p:val>
                                            <p:strVal val="#ppt_y"/>
                                          </p:val>
                                        </p:tav>
                                      </p:tavLst>
                                    </p:anim>
                                  </p:childTnLst>
                                </p:cTn>
                              </p:par>
                              <p:par>
                                <p:cTn id="139" presetID="47" presetClass="entr" presetSubtype="0" fill="hold" grpId="0" nodeType="withEffect">
                                  <p:stCondLst>
                                    <p:cond delay="800"/>
                                  </p:stCondLst>
                                  <p:childTnLst>
                                    <p:set>
                                      <p:cBhvr>
                                        <p:cTn id="140" dur="1" fill="hold">
                                          <p:stCondLst>
                                            <p:cond delay="0"/>
                                          </p:stCondLst>
                                        </p:cTn>
                                        <p:tgtEl>
                                          <p:spTgt spid="125"/>
                                        </p:tgtEl>
                                        <p:attrNameLst>
                                          <p:attrName>style.visibility</p:attrName>
                                        </p:attrNameLst>
                                      </p:cBhvr>
                                      <p:to>
                                        <p:strVal val="visible"/>
                                      </p:to>
                                    </p:set>
                                    <p:animEffect transition="in" filter="fade">
                                      <p:cBhvr>
                                        <p:cTn id="141" dur="1000"/>
                                        <p:tgtEl>
                                          <p:spTgt spid="125"/>
                                        </p:tgtEl>
                                      </p:cBhvr>
                                    </p:animEffect>
                                    <p:anim calcmode="lin" valueType="num">
                                      <p:cBhvr>
                                        <p:cTn id="142" dur="1000" fill="hold"/>
                                        <p:tgtEl>
                                          <p:spTgt spid="125"/>
                                        </p:tgtEl>
                                        <p:attrNameLst>
                                          <p:attrName>ppt_x</p:attrName>
                                        </p:attrNameLst>
                                      </p:cBhvr>
                                      <p:tavLst>
                                        <p:tav tm="0">
                                          <p:val>
                                            <p:strVal val="#ppt_x"/>
                                          </p:val>
                                        </p:tav>
                                        <p:tav tm="100000">
                                          <p:val>
                                            <p:strVal val="#ppt_x"/>
                                          </p:val>
                                        </p:tav>
                                      </p:tavLst>
                                    </p:anim>
                                    <p:anim calcmode="lin" valueType="num">
                                      <p:cBhvr>
                                        <p:cTn id="143" dur="1000" fill="hold"/>
                                        <p:tgtEl>
                                          <p:spTgt spid="125"/>
                                        </p:tgtEl>
                                        <p:attrNameLst>
                                          <p:attrName>ppt_y</p:attrName>
                                        </p:attrNameLst>
                                      </p:cBhvr>
                                      <p:tavLst>
                                        <p:tav tm="0">
                                          <p:val>
                                            <p:strVal val="#ppt_y-.1"/>
                                          </p:val>
                                        </p:tav>
                                        <p:tav tm="100000">
                                          <p:val>
                                            <p:strVal val="#ppt_y"/>
                                          </p:val>
                                        </p:tav>
                                      </p:tavLst>
                                    </p:anim>
                                  </p:childTnLst>
                                </p:cTn>
                              </p:par>
                              <p:par>
                                <p:cTn id="144" presetID="47" presetClass="entr" presetSubtype="0" fill="hold" grpId="0" nodeType="withEffect">
                                  <p:stCondLst>
                                    <p:cond delay="900"/>
                                  </p:stCondLst>
                                  <p:childTnLst>
                                    <p:set>
                                      <p:cBhvr>
                                        <p:cTn id="145" dur="1" fill="hold">
                                          <p:stCondLst>
                                            <p:cond delay="0"/>
                                          </p:stCondLst>
                                        </p:cTn>
                                        <p:tgtEl>
                                          <p:spTgt spid="126"/>
                                        </p:tgtEl>
                                        <p:attrNameLst>
                                          <p:attrName>style.visibility</p:attrName>
                                        </p:attrNameLst>
                                      </p:cBhvr>
                                      <p:to>
                                        <p:strVal val="visible"/>
                                      </p:to>
                                    </p:set>
                                    <p:animEffect transition="in" filter="fade">
                                      <p:cBhvr>
                                        <p:cTn id="146" dur="1000"/>
                                        <p:tgtEl>
                                          <p:spTgt spid="126"/>
                                        </p:tgtEl>
                                      </p:cBhvr>
                                    </p:animEffect>
                                    <p:anim calcmode="lin" valueType="num">
                                      <p:cBhvr>
                                        <p:cTn id="147" dur="1000" fill="hold"/>
                                        <p:tgtEl>
                                          <p:spTgt spid="126"/>
                                        </p:tgtEl>
                                        <p:attrNameLst>
                                          <p:attrName>ppt_x</p:attrName>
                                        </p:attrNameLst>
                                      </p:cBhvr>
                                      <p:tavLst>
                                        <p:tav tm="0">
                                          <p:val>
                                            <p:strVal val="#ppt_x"/>
                                          </p:val>
                                        </p:tav>
                                        <p:tav tm="100000">
                                          <p:val>
                                            <p:strVal val="#ppt_x"/>
                                          </p:val>
                                        </p:tav>
                                      </p:tavLst>
                                    </p:anim>
                                    <p:anim calcmode="lin" valueType="num">
                                      <p:cBhvr>
                                        <p:cTn id="148" dur="1000" fill="hold"/>
                                        <p:tgtEl>
                                          <p:spTgt spid="126"/>
                                        </p:tgtEl>
                                        <p:attrNameLst>
                                          <p:attrName>ppt_y</p:attrName>
                                        </p:attrNameLst>
                                      </p:cBhvr>
                                      <p:tavLst>
                                        <p:tav tm="0">
                                          <p:val>
                                            <p:strVal val="#ppt_y-.1"/>
                                          </p:val>
                                        </p:tav>
                                        <p:tav tm="100000">
                                          <p:val>
                                            <p:strVal val="#ppt_y"/>
                                          </p:val>
                                        </p:tav>
                                      </p:tavLst>
                                    </p:anim>
                                  </p:childTnLst>
                                </p:cTn>
                              </p:par>
                            </p:childTnLst>
                          </p:cTn>
                        </p:par>
                        <p:par>
                          <p:cTn id="149" fill="hold">
                            <p:stCondLst>
                              <p:cond delay="5500"/>
                            </p:stCondLst>
                            <p:childTnLst>
                              <p:par>
                                <p:cTn id="150" presetID="2" presetClass="entr" presetSubtype="4" decel="100000" fill="hold" grpId="0" nodeType="afterEffect">
                                  <p:stCondLst>
                                    <p:cond delay="0"/>
                                  </p:stCondLst>
                                  <p:childTnLst>
                                    <p:set>
                                      <p:cBhvr>
                                        <p:cTn id="151" dur="1" fill="hold">
                                          <p:stCondLst>
                                            <p:cond delay="0"/>
                                          </p:stCondLst>
                                        </p:cTn>
                                        <p:tgtEl>
                                          <p:spTgt spid="155"/>
                                        </p:tgtEl>
                                        <p:attrNameLst>
                                          <p:attrName>style.visibility</p:attrName>
                                        </p:attrNameLst>
                                      </p:cBhvr>
                                      <p:to>
                                        <p:strVal val="visible"/>
                                      </p:to>
                                    </p:set>
                                    <p:anim calcmode="lin" valueType="num">
                                      <p:cBhvr additive="base">
                                        <p:cTn id="152" dur="500" fill="hold"/>
                                        <p:tgtEl>
                                          <p:spTgt spid="155"/>
                                        </p:tgtEl>
                                        <p:attrNameLst>
                                          <p:attrName>ppt_x</p:attrName>
                                        </p:attrNameLst>
                                      </p:cBhvr>
                                      <p:tavLst>
                                        <p:tav tm="0">
                                          <p:val>
                                            <p:strVal val="#ppt_x"/>
                                          </p:val>
                                        </p:tav>
                                        <p:tav tm="100000">
                                          <p:val>
                                            <p:strVal val="#ppt_x"/>
                                          </p:val>
                                        </p:tav>
                                      </p:tavLst>
                                    </p:anim>
                                    <p:anim calcmode="lin" valueType="num">
                                      <p:cBhvr additive="base">
                                        <p:cTn id="153" dur="500" fill="hold"/>
                                        <p:tgtEl>
                                          <p:spTgt spid="155"/>
                                        </p:tgtEl>
                                        <p:attrNameLst>
                                          <p:attrName>ppt_y</p:attrName>
                                        </p:attrNameLst>
                                      </p:cBhvr>
                                      <p:tavLst>
                                        <p:tav tm="0">
                                          <p:val>
                                            <p:strVal val="1+#ppt_h/2"/>
                                          </p:val>
                                        </p:tav>
                                        <p:tav tm="100000">
                                          <p:val>
                                            <p:strVal val="#ppt_y"/>
                                          </p:val>
                                        </p:tav>
                                      </p:tavLst>
                                    </p:anim>
                                  </p:childTnLst>
                                </p:cTn>
                              </p:par>
                              <p:par>
                                <p:cTn id="154" presetID="2" presetClass="entr" presetSubtype="4" decel="100000" fill="hold" grpId="0" nodeType="withEffect">
                                  <p:stCondLst>
                                    <p:cond delay="0"/>
                                  </p:stCondLst>
                                  <p:childTnLst>
                                    <p:set>
                                      <p:cBhvr>
                                        <p:cTn id="155" dur="1" fill="hold">
                                          <p:stCondLst>
                                            <p:cond delay="0"/>
                                          </p:stCondLst>
                                        </p:cTn>
                                        <p:tgtEl>
                                          <p:spTgt spid="156"/>
                                        </p:tgtEl>
                                        <p:attrNameLst>
                                          <p:attrName>style.visibility</p:attrName>
                                        </p:attrNameLst>
                                      </p:cBhvr>
                                      <p:to>
                                        <p:strVal val="visible"/>
                                      </p:to>
                                    </p:set>
                                    <p:anim calcmode="lin" valueType="num">
                                      <p:cBhvr additive="base">
                                        <p:cTn id="156" dur="500" fill="hold"/>
                                        <p:tgtEl>
                                          <p:spTgt spid="156"/>
                                        </p:tgtEl>
                                        <p:attrNameLst>
                                          <p:attrName>ppt_x</p:attrName>
                                        </p:attrNameLst>
                                      </p:cBhvr>
                                      <p:tavLst>
                                        <p:tav tm="0">
                                          <p:val>
                                            <p:strVal val="#ppt_x"/>
                                          </p:val>
                                        </p:tav>
                                        <p:tav tm="100000">
                                          <p:val>
                                            <p:strVal val="#ppt_x"/>
                                          </p:val>
                                        </p:tav>
                                      </p:tavLst>
                                    </p:anim>
                                    <p:anim calcmode="lin" valueType="num">
                                      <p:cBhvr additive="base">
                                        <p:cTn id="157" dur="500" fill="hold"/>
                                        <p:tgtEl>
                                          <p:spTgt spid="156"/>
                                        </p:tgtEl>
                                        <p:attrNameLst>
                                          <p:attrName>ppt_y</p:attrName>
                                        </p:attrNameLst>
                                      </p:cBhvr>
                                      <p:tavLst>
                                        <p:tav tm="0">
                                          <p:val>
                                            <p:strVal val="1+#ppt_h/2"/>
                                          </p:val>
                                        </p:tav>
                                        <p:tav tm="100000">
                                          <p:val>
                                            <p:strVal val="#ppt_y"/>
                                          </p:val>
                                        </p:tav>
                                      </p:tavLst>
                                    </p:anim>
                                  </p:childTnLst>
                                </p:cTn>
                              </p:par>
                              <p:par>
                                <p:cTn id="158" presetID="2" presetClass="entr" presetSubtype="4" decel="100000" fill="hold" grpId="0" nodeType="withEffect">
                                  <p:stCondLst>
                                    <p:cond delay="0"/>
                                  </p:stCondLst>
                                  <p:childTnLst>
                                    <p:set>
                                      <p:cBhvr>
                                        <p:cTn id="159" dur="1" fill="hold">
                                          <p:stCondLst>
                                            <p:cond delay="0"/>
                                          </p:stCondLst>
                                        </p:cTn>
                                        <p:tgtEl>
                                          <p:spTgt spid="157"/>
                                        </p:tgtEl>
                                        <p:attrNameLst>
                                          <p:attrName>style.visibility</p:attrName>
                                        </p:attrNameLst>
                                      </p:cBhvr>
                                      <p:to>
                                        <p:strVal val="visible"/>
                                      </p:to>
                                    </p:set>
                                    <p:anim calcmode="lin" valueType="num">
                                      <p:cBhvr additive="base">
                                        <p:cTn id="160" dur="500" fill="hold"/>
                                        <p:tgtEl>
                                          <p:spTgt spid="157"/>
                                        </p:tgtEl>
                                        <p:attrNameLst>
                                          <p:attrName>ppt_x</p:attrName>
                                        </p:attrNameLst>
                                      </p:cBhvr>
                                      <p:tavLst>
                                        <p:tav tm="0">
                                          <p:val>
                                            <p:strVal val="#ppt_x"/>
                                          </p:val>
                                        </p:tav>
                                        <p:tav tm="100000">
                                          <p:val>
                                            <p:strVal val="#ppt_x"/>
                                          </p:val>
                                        </p:tav>
                                      </p:tavLst>
                                    </p:anim>
                                    <p:anim calcmode="lin" valueType="num">
                                      <p:cBhvr additive="base">
                                        <p:cTn id="161" dur="500" fill="hold"/>
                                        <p:tgtEl>
                                          <p:spTgt spid="157"/>
                                        </p:tgtEl>
                                        <p:attrNameLst>
                                          <p:attrName>ppt_y</p:attrName>
                                        </p:attrNameLst>
                                      </p:cBhvr>
                                      <p:tavLst>
                                        <p:tav tm="0">
                                          <p:val>
                                            <p:strVal val="1+#ppt_h/2"/>
                                          </p:val>
                                        </p:tav>
                                        <p:tav tm="100000">
                                          <p:val>
                                            <p:strVal val="#ppt_y"/>
                                          </p:val>
                                        </p:tav>
                                      </p:tavLst>
                                    </p:anim>
                                  </p:childTnLst>
                                </p:cTn>
                              </p:par>
                              <p:par>
                                <p:cTn id="162" presetID="2" presetClass="entr" presetSubtype="4" decel="100000" fill="hold" grpId="0" nodeType="withEffect">
                                  <p:stCondLst>
                                    <p:cond delay="0"/>
                                  </p:stCondLst>
                                  <p:childTnLst>
                                    <p:set>
                                      <p:cBhvr>
                                        <p:cTn id="163" dur="1" fill="hold">
                                          <p:stCondLst>
                                            <p:cond delay="0"/>
                                          </p:stCondLst>
                                        </p:cTn>
                                        <p:tgtEl>
                                          <p:spTgt spid="158"/>
                                        </p:tgtEl>
                                        <p:attrNameLst>
                                          <p:attrName>style.visibility</p:attrName>
                                        </p:attrNameLst>
                                      </p:cBhvr>
                                      <p:to>
                                        <p:strVal val="visible"/>
                                      </p:to>
                                    </p:set>
                                    <p:anim calcmode="lin" valueType="num">
                                      <p:cBhvr additive="base">
                                        <p:cTn id="164" dur="500" fill="hold"/>
                                        <p:tgtEl>
                                          <p:spTgt spid="158"/>
                                        </p:tgtEl>
                                        <p:attrNameLst>
                                          <p:attrName>ppt_x</p:attrName>
                                        </p:attrNameLst>
                                      </p:cBhvr>
                                      <p:tavLst>
                                        <p:tav tm="0">
                                          <p:val>
                                            <p:strVal val="#ppt_x"/>
                                          </p:val>
                                        </p:tav>
                                        <p:tav tm="100000">
                                          <p:val>
                                            <p:strVal val="#ppt_x"/>
                                          </p:val>
                                        </p:tav>
                                      </p:tavLst>
                                    </p:anim>
                                    <p:anim calcmode="lin" valueType="num">
                                      <p:cBhvr additive="base">
                                        <p:cTn id="165" dur="500" fill="hold"/>
                                        <p:tgtEl>
                                          <p:spTgt spid="158"/>
                                        </p:tgtEl>
                                        <p:attrNameLst>
                                          <p:attrName>ppt_y</p:attrName>
                                        </p:attrNameLst>
                                      </p:cBhvr>
                                      <p:tavLst>
                                        <p:tav tm="0">
                                          <p:val>
                                            <p:strVal val="1+#ppt_h/2"/>
                                          </p:val>
                                        </p:tav>
                                        <p:tav tm="100000">
                                          <p:val>
                                            <p:strVal val="#ppt_y"/>
                                          </p:val>
                                        </p:tav>
                                      </p:tavLst>
                                    </p:anim>
                                  </p:childTnLst>
                                </p:cTn>
                              </p:par>
                              <p:par>
                                <p:cTn id="166" presetID="2" presetClass="entr" presetSubtype="4" decel="100000" fill="hold" grpId="0" nodeType="withEffect">
                                  <p:stCondLst>
                                    <p:cond delay="0"/>
                                  </p:stCondLst>
                                  <p:childTnLst>
                                    <p:set>
                                      <p:cBhvr>
                                        <p:cTn id="167" dur="1" fill="hold">
                                          <p:stCondLst>
                                            <p:cond delay="0"/>
                                          </p:stCondLst>
                                        </p:cTn>
                                        <p:tgtEl>
                                          <p:spTgt spid="159"/>
                                        </p:tgtEl>
                                        <p:attrNameLst>
                                          <p:attrName>style.visibility</p:attrName>
                                        </p:attrNameLst>
                                      </p:cBhvr>
                                      <p:to>
                                        <p:strVal val="visible"/>
                                      </p:to>
                                    </p:set>
                                    <p:anim calcmode="lin" valueType="num">
                                      <p:cBhvr additive="base">
                                        <p:cTn id="168" dur="500" fill="hold"/>
                                        <p:tgtEl>
                                          <p:spTgt spid="159"/>
                                        </p:tgtEl>
                                        <p:attrNameLst>
                                          <p:attrName>ppt_x</p:attrName>
                                        </p:attrNameLst>
                                      </p:cBhvr>
                                      <p:tavLst>
                                        <p:tav tm="0">
                                          <p:val>
                                            <p:strVal val="#ppt_x"/>
                                          </p:val>
                                        </p:tav>
                                        <p:tav tm="100000">
                                          <p:val>
                                            <p:strVal val="#ppt_x"/>
                                          </p:val>
                                        </p:tav>
                                      </p:tavLst>
                                    </p:anim>
                                    <p:anim calcmode="lin" valueType="num">
                                      <p:cBhvr additive="base">
                                        <p:cTn id="169" dur="500" fill="hold"/>
                                        <p:tgtEl>
                                          <p:spTgt spid="159"/>
                                        </p:tgtEl>
                                        <p:attrNameLst>
                                          <p:attrName>ppt_y</p:attrName>
                                        </p:attrNameLst>
                                      </p:cBhvr>
                                      <p:tavLst>
                                        <p:tav tm="0">
                                          <p:val>
                                            <p:strVal val="1+#ppt_h/2"/>
                                          </p:val>
                                        </p:tav>
                                        <p:tav tm="100000">
                                          <p:val>
                                            <p:strVal val="#ppt_y"/>
                                          </p:val>
                                        </p:tav>
                                      </p:tavLst>
                                    </p:anim>
                                  </p:childTnLst>
                                </p:cTn>
                              </p:par>
                            </p:childTnLst>
                          </p:cTn>
                        </p:par>
                        <p:par>
                          <p:cTn id="170" fill="hold">
                            <p:stCondLst>
                              <p:cond delay="6000"/>
                            </p:stCondLst>
                            <p:childTnLst>
                              <p:par>
                                <p:cTn id="171" presetID="22" presetClass="entr" presetSubtype="8" fill="hold" grpId="0" nodeType="afterEffect">
                                  <p:stCondLst>
                                    <p:cond delay="0"/>
                                  </p:stCondLst>
                                  <p:childTnLst>
                                    <p:set>
                                      <p:cBhvr>
                                        <p:cTn id="172" dur="1" fill="hold">
                                          <p:stCondLst>
                                            <p:cond delay="0"/>
                                          </p:stCondLst>
                                        </p:cTn>
                                        <p:tgtEl>
                                          <p:spTgt spid="141"/>
                                        </p:tgtEl>
                                        <p:attrNameLst>
                                          <p:attrName>style.visibility</p:attrName>
                                        </p:attrNameLst>
                                      </p:cBhvr>
                                      <p:to>
                                        <p:strVal val="visible"/>
                                      </p:to>
                                    </p:set>
                                    <p:animEffect transition="in" filter="wipe(left)">
                                      <p:cBhvr>
                                        <p:cTn id="173" dur="500"/>
                                        <p:tgtEl>
                                          <p:spTgt spid="141"/>
                                        </p:tgtEl>
                                      </p:cBhvr>
                                    </p:animEffect>
                                  </p:childTnLst>
                                </p:cTn>
                              </p:par>
                              <p:par>
                                <p:cTn id="174" presetID="22" presetClass="entr" presetSubtype="8" fill="hold" grpId="0" nodeType="withEffect">
                                  <p:stCondLst>
                                    <p:cond delay="100"/>
                                  </p:stCondLst>
                                  <p:childTnLst>
                                    <p:set>
                                      <p:cBhvr>
                                        <p:cTn id="175" dur="1" fill="hold">
                                          <p:stCondLst>
                                            <p:cond delay="0"/>
                                          </p:stCondLst>
                                        </p:cTn>
                                        <p:tgtEl>
                                          <p:spTgt spid="142"/>
                                        </p:tgtEl>
                                        <p:attrNameLst>
                                          <p:attrName>style.visibility</p:attrName>
                                        </p:attrNameLst>
                                      </p:cBhvr>
                                      <p:to>
                                        <p:strVal val="visible"/>
                                      </p:to>
                                    </p:set>
                                    <p:animEffect transition="in" filter="wipe(left)">
                                      <p:cBhvr>
                                        <p:cTn id="176" dur="500"/>
                                        <p:tgtEl>
                                          <p:spTgt spid="142"/>
                                        </p:tgtEl>
                                      </p:cBhvr>
                                    </p:animEffect>
                                  </p:childTnLst>
                                </p:cTn>
                              </p:par>
                              <p:par>
                                <p:cTn id="177" presetID="22" presetClass="entr" presetSubtype="8" fill="hold" grpId="0" nodeType="withEffect">
                                  <p:stCondLst>
                                    <p:cond delay="200"/>
                                  </p:stCondLst>
                                  <p:childTnLst>
                                    <p:set>
                                      <p:cBhvr>
                                        <p:cTn id="178" dur="1" fill="hold">
                                          <p:stCondLst>
                                            <p:cond delay="0"/>
                                          </p:stCondLst>
                                        </p:cTn>
                                        <p:tgtEl>
                                          <p:spTgt spid="143"/>
                                        </p:tgtEl>
                                        <p:attrNameLst>
                                          <p:attrName>style.visibility</p:attrName>
                                        </p:attrNameLst>
                                      </p:cBhvr>
                                      <p:to>
                                        <p:strVal val="visible"/>
                                      </p:to>
                                    </p:set>
                                    <p:animEffect transition="in" filter="wipe(left)">
                                      <p:cBhvr>
                                        <p:cTn id="179" dur="500"/>
                                        <p:tgtEl>
                                          <p:spTgt spid="143"/>
                                        </p:tgtEl>
                                      </p:cBhvr>
                                    </p:animEffect>
                                  </p:childTnLst>
                                </p:cTn>
                              </p:par>
                              <p:par>
                                <p:cTn id="180" presetID="22" presetClass="entr" presetSubtype="8" fill="hold" grpId="0" nodeType="withEffect">
                                  <p:stCondLst>
                                    <p:cond delay="300"/>
                                  </p:stCondLst>
                                  <p:childTnLst>
                                    <p:set>
                                      <p:cBhvr>
                                        <p:cTn id="181" dur="1" fill="hold">
                                          <p:stCondLst>
                                            <p:cond delay="0"/>
                                          </p:stCondLst>
                                        </p:cTn>
                                        <p:tgtEl>
                                          <p:spTgt spid="144"/>
                                        </p:tgtEl>
                                        <p:attrNameLst>
                                          <p:attrName>style.visibility</p:attrName>
                                        </p:attrNameLst>
                                      </p:cBhvr>
                                      <p:to>
                                        <p:strVal val="visible"/>
                                      </p:to>
                                    </p:set>
                                    <p:animEffect transition="in" filter="wipe(left)">
                                      <p:cBhvr>
                                        <p:cTn id="182" dur="500"/>
                                        <p:tgtEl>
                                          <p:spTgt spid="144"/>
                                        </p:tgtEl>
                                      </p:cBhvr>
                                    </p:animEffect>
                                  </p:childTnLst>
                                </p:cTn>
                              </p:par>
                              <p:par>
                                <p:cTn id="183" presetID="22" presetClass="entr" presetSubtype="8" fill="hold" grpId="0" nodeType="withEffect">
                                  <p:stCondLst>
                                    <p:cond delay="400"/>
                                  </p:stCondLst>
                                  <p:childTnLst>
                                    <p:set>
                                      <p:cBhvr>
                                        <p:cTn id="184" dur="1" fill="hold">
                                          <p:stCondLst>
                                            <p:cond delay="0"/>
                                          </p:stCondLst>
                                        </p:cTn>
                                        <p:tgtEl>
                                          <p:spTgt spid="145"/>
                                        </p:tgtEl>
                                        <p:attrNameLst>
                                          <p:attrName>style.visibility</p:attrName>
                                        </p:attrNameLst>
                                      </p:cBhvr>
                                      <p:to>
                                        <p:strVal val="visible"/>
                                      </p:to>
                                    </p:set>
                                    <p:animEffect transition="in" filter="wipe(left)">
                                      <p:cBhvr>
                                        <p:cTn id="185" dur="500"/>
                                        <p:tgtEl>
                                          <p:spTgt spid="145"/>
                                        </p:tgtEl>
                                      </p:cBhvr>
                                    </p:animEffect>
                                  </p:childTnLst>
                                </p:cTn>
                              </p:par>
                              <p:par>
                                <p:cTn id="186" presetID="22" presetClass="entr" presetSubtype="2" fill="hold" grpId="0" nodeType="withEffect">
                                  <p:stCondLst>
                                    <p:cond delay="0"/>
                                  </p:stCondLst>
                                  <p:childTnLst>
                                    <p:set>
                                      <p:cBhvr>
                                        <p:cTn id="187" dur="1" fill="hold">
                                          <p:stCondLst>
                                            <p:cond delay="0"/>
                                          </p:stCondLst>
                                        </p:cTn>
                                        <p:tgtEl>
                                          <p:spTgt spid="127"/>
                                        </p:tgtEl>
                                        <p:attrNameLst>
                                          <p:attrName>style.visibility</p:attrName>
                                        </p:attrNameLst>
                                      </p:cBhvr>
                                      <p:to>
                                        <p:strVal val="visible"/>
                                      </p:to>
                                    </p:set>
                                    <p:animEffect transition="in" filter="wipe(right)">
                                      <p:cBhvr>
                                        <p:cTn id="188" dur="500"/>
                                        <p:tgtEl>
                                          <p:spTgt spid="127"/>
                                        </p:tgtEl>
                                      </p:cBhvr>
                                    </p:animEffect>
                                  </p:childTnLst>
                                </p:cTn>
                              </p:par>
                              <p:par>
                                <p:cTn id="189" presetID="22" presetClass="entr" presetSubtype="2" fill="hold" grpId="0" nodeType="withEffect">
                                  <p:stCondLst>
                                    <p:cond delay="100"/>
                                  </p:stCondLst>
                                  <p:childTnLst>
                                    <p:set>
                                      <p:cBhvr>
                                        <p:cTn id="190" dur="1" fill="hold">
                                          <p:stCondLst>
                                            <p:cond delay="0"/>
                                          </p:stCondLst>
                                        </p:cTn>
                                        <p:tgtEl>
                                          <p:spTgt spid="128"/>
                                        </p:tgtEl>
                                        <p:attrNameLst>
                                          <p:attrName>style.visibility</p:attrName>
                                        </p:attrNameLst>
                                      </p:cBhvr>
                                      <p:to>
                                        <p:strVal val="visible"/>
                                      </p:to>
                                    </p:set>
                                    <p:animEffect transition="in" filter="wipe(right)">
                                      <p:cBhvr>
                                        <p:cTn id="191" dur="500"/>
                                        <p:tgtEl>
                                          <p:spTgt spid="128"/>
                                        </p:tgtEl>
                                      </p:cBhvr>
                                    </p:animEffect>
                                  </p:childTnLst>
                                </p:cTn>
                              </p:par>
                              <p:par>
                                <p:cTn id="192" presetID="22" presetClass="entr" presetSubtype="2" fill="hold" grpId="0" nodeType="withEffect">
                                  <p:stCondLst>
                                    <p:cond delay="200"/>
                                  </p:stCondLst>
                                  <p:childTnLst>
                                    <p:set>
                                      <p:cBhvr>
                                        <p:cTn id="193" dur="1" fill="hold">
                                          <p:stCondLst>
                                            <p:cond delay="0"/>
                                          </p:stCondLst>
                                        </p:cTn>
                                        <p:tgtEl>
                                          <p:spTgt spid="129"/>
                                        </p:tgtEl>
                                        <p:attrNameLst>
                                          <p:attrName>style.visibility</p:attrName>
                                        </p:attrNameLst>
                                      </p:cBhvr>
                                      <p:to>
                                        <p:strVal val="visible"/>
                                      </p:to>
                                    </p:set>
                                    <p:animEffect transition="in" filter="wipe(right)">
                                      <p:cBhvr>
                                        <p:cTn id="194" dur="500"/>
                                        <p:tgtEl>
                                          <p:spTgt spid="129"/>
                                        </p:tgtEl>
                                      </p:cBhvr>
                                    </p:animEffect>
                                  </p:childTnLst>
                                </p:cTn>
                              </p:par>
                              <p:par>
                                <p:cTn id="195" presetID="22" presetClass="entr" presetSubtype="2" fill="hold" grpId="0" nodeType="withEffect">
                                  <p:stCondLst>
                                    <p:cond delay="300"/>
                                  </p:stCondLst>
                                  <p:childTnLst>
                                    <p:set>
                                      <p:cBhvr>
                                        <p:cTn id="196" dur="1" fill="hold">
                                          <p:stCondLst>
                                            <p:cond delay="0"/>
                                          </p:stCondLst>
                                        </p:cTn>
                                        <p:tgtEl>
                                          <p:spTgt spid="130"/>
                                        </p:tgtEl>
                                        <p:attrNameLst>
                                          <p:attrName>style.visibility</p:attrName>
                                        </p:attrNameLst>
                                      </p:cBhvr>
                                      <p:to>
                                        <p:strVal val="visible"/>
                                      </p:to>
                                    </p:set>
                                    <p:animEffect transition="in" filter="wipe(right)">
                                      <p:cBhvr>
                                        <p:cTn id="197" dur="500"/>
                                        <p:tgtEl>
                                          <p:spTgt spid="130"/>
                                        </p:tgtEl>
                                      </p:cBhvr>
                                    </p:animEffect>
                                  </p:childTnLst>
                                </p:cTn>
                              </p:par>
                              <p:par>
                                <p:cTn id="198" presetID="22" presetClass="entr" presetSubtype="2" fill="hold" grpId="0" nodeType="withEffect">
                                  <p:stCondLst>
                                    <p:cond delay="400"/>
                                  </p:stCondLst>
                                  <p:childTnLst>
                                    <p:set>
                                      <p:cBhvr>
                                        <p:cTn id="199" dur="1" fill="hold">
                                          <p:stCondLst>
                                            <p:cond delay="0"/>
                                          </p:stCondLst>
                                        </p:cTn>
                                        <p:tgtEl>
                                          <p:spTgt spid="131"/>
                                        </p:tgtEl>
                                        <p:attrNameLst>
                                          <p:attrName>style.visibility</p:attrName>
                                        </p:attrNameLst>
                                      </p:cBhvr>
                                      <p:to>
                                        <p:strVal val="visible"/>
                                      </p:to>
                                    </p:set>
                                    <p:animEffect transition="in" filter="wipe(right)">
                                      <p:cBhvr>
                                        <p:cTn id="200" dur="500"/>
                                        <p:tgtEl>
                                          <p:spTgt spid="131"/>
                                        </p:tgtEl>
                                      </p:cBhvr>
                                    </p:animEffect>
                                  </p:childTnLst>
                                </p:cTn>
                              </p:par>
                            </p:childTnLst>
                          </p:cTn>
                        </p:par>
                        <p:par>
                          <p:cTn id="201" fill="hold">
                            <p:stCondLst>
                              <p:cond delay="6500"/>
                            </p:stCondLst>
                            <p:childTnLst>
                              <p:par>
                                <p:cTn id="202" presetID="22" presetClass="entr" presetSubtype="8" fill="hold" grpId="0" nodeType="afterEffect">
                                  <p:stCondLst>
                                    <p:cond delay="0"/>
                                  </p:stCondLst>
                                  <p:childTnLst>
                                    <p:set>
                                      <p:cBhvr>
                                        <p:cTn id="203" dur="1" fill="hold">
                                          <p:stCondLst>
                                            <p:cond delay="0"/>
                                          </p:stCondLst>
                                        </p:cTn>
                                        <p:tgtEl>
                                          <p:spTgt spid="148"/>
                                        </p:tgtEl>
                                        <p:attrNameLst>
                                          <p:attrName>style.visibility</p:attrName>
                                        </p:attrNameLst>
                                      </p:cBhvr>
                                      <p:to>
                                        <p:strVal val="visible"/>
                                      </p:to>
                                    </p:set>
                                    <p:animEffect transition="in" filter="wipe(left)">
                                      <p:cBhvr>
                                        <p:cTn id="204" dur="500"/>
                                        <p:tgtEl>
                                          <p:spTgt spid="148"/>
                                        </p:tgtEl>
                                      </p:cBhvr>
                                    </p:animEffect>
                                  </p:childTnLst>
                                </p:cTn>
                              </p:par>
                              <p:par>
                                <p:cTn id="205" presetID="22" presetClass="entr" presetSubtype="8" fill="hold" grpId="0" nodeType="withEffect">
                                  <p:stCondLst>
                                    <p:cond delay="0"/>
                                  </p:stCondLst>
                                  <p:childTnLst>
                                    <p:set>
                                      <p:cBhvr>
                                        <p:cTn id="206" dur="1" fill="hold">
                                          <p:stCondLst>
                                            <p:cond delay="0"/>
                                          </p:stCondLst>
                                        </p:cTn>
                                        <p:tgtEl>
                                          <p:spTgt spid="149"/>
                                        </p:tgtEl>
                                        <p:attrNameLst>
                                          <p:attrName>style.visibility</p:attrName>
                                        </p:attrNameLst>
                                      </p:cBhvr>
                                      <p:to>
                                        <p:strVal val="visible"/>
                                      </p:to>
                                    </p:set>
                                    <p:animEffect transition="in" filter="wipe(left)">
                                      <p:cBhvr>
                                        <p:cTn id="207" dur="500"/>
                                        <p:tgtEl>
                                          <p:spTgt spid="149"/>
                                        </p:tgtEl>
                                      </p:cBhvr>
                                    </p:animEffect>
                                  </p:childTnLst>
                                </p:cTn>
                              </p:par>
                              <p:par>
                                <p:cTn id="208" presetID="22" presetClass="entr" presetSubtype="8" fill="hold" grpId="0" nodeType="withEffect">
                                  <p:stCondLst>
                                    <p:cond delay="0"/>
                                  </p:stCondLst>
                                  <p:childTnLst>
                                    <p:set>
                                      <p:cBhvr>
                                        <p:cTn id="209" dur="1" fill="hold">
                                          <p:stCondLst>
                                            <p:cond delay="0"/>
                                          </p:stCondLst>
                                        </p:cTn>
                                        <p:tgtEl>
                                          <p:spTgt spid="150"/>
                                        </p:tgtEl>
                                        <p:attrNameLst>
                                          <p:attrName>style.visibility</p:attrName>
                                        </p:attrNameLst>
                                      </p:cBhvr>
                                      <p:to>
                                        <p:strVal val="visible"/>
                                      </p:to>
                                    </p:set>
                                    <p:animEffect transition="in" filter="wipe(left)">
                                      <p:cBhvr>
                                        <p:cTn id="210" dur="500"/>
                                        <p:tgtEl>
                                          <p:spTgt spid="150"/>
                                        </p:tgtEl>
                                      </p:cBhvr>
                                    </p:animEffect>
                                  </p:childTnLst>
                                </p:cTn>
                              </p:par>
                              <p:par>
                                <p:cTn id="211" presetID="22" presetClass="entr" presetSubtype="8" fill="hold" grpId="0" nodeType="withEffect">
                                  <p:stCondLst>
                                    <p:cond delay="0"/>
                                  </p:stCondLst>
                                  <p:childTnLst>
                                    <p:set>
                                      <p:cBhvr>
                                        <p:cTn id="212" dur="1" fill="hold">
                                          <p:stCondLst>
                                            <p:cond delay="0"/>
                                          </p:stCondLst>
                                        </p:cTn>
                                        <p:tgtEl>
                                          <p:spTgt spid="151"/>
                                        </p:tgtEl>
                                        <p:attrNameLst>
                                          <p:attrName>style.visibility</p:attrName>
                                        </p:attrNameLst>
                                      </p:cBhvr>
                                      <p:to>
                                        <p:strVal val="visible"/>
                                      </p:to>
                                    </p:set>
                                    <p:animEffect transition="in" filter="wipe(left)">
                                      <p:cBhvr>
                                        <p:cTn id="213" dur="500"/>
                                        <p:tgtEl>
                                          <p:spTgt spid="151"/>
                                        </p:tgtEl>
                                      </p:cBhvr>
                                    </p:animEffect>
                                  </p:childTnLst>
                                </p:cTn>
                              </p:par>
                              <p:par>
                                <p:cTn id="214" presetID="22" presetClass="entr" presetSubtype="8" fill="hold" grpId="0" nodeType="withEffect">
                                  <p:stCondLst>
                                    <p:cond delay="0"/>
                                  </p:stCondLst>
                                  <p:childTnLst>
                                    <p:set>
                                      <p:cBhvr>
                                        <p:cTn id="215" dur="1" fill="hold">
                                          <p:stCondLst>
                                            <p:cond delay="0"/>
                                          </p:stCondLst>
                                        </p:cTn>
                                        <p:tgtEl>
                                          <p:spTgt spid="152"/>
                                        </p:tgtEl>
                                        <p:attrNameLst>
                                          <p:attrName>style.visibility</p:attrName>
                                        </p:attrNameLst>
                                      </p:cBhvr>
                                      <p:to>
                                        <p:strVal val="visible"/>
                                      </p:to>
                                    </p:set>
                                    <p:animEffect transition="in" filter="wipe(left)">
                                      <p:cBhvr>
                                        <p:cTn id="216" dur="500"/>
                                        <p:tgtEl>
                                          <p:spTgt spid="152"/>
                                        </p:tgtEl>
                                      </p:cBhvr>
                                    </p:animEffect>
                                  </p:childTnLst>
                                </p:cTn>
                              </p:par>
                              <p:par>
                                <p:cTn id="217" presetID="22" presetClass="entr" presetSubtype="2" fill="hold" grpId="0" nodeType="withEffect">
                                  <p:stCondLst>
                                    <p:cond delay="0"/>
                                  </p:stCondLst>
                                  <p:childTnLst>
                                    <p:set>
                                      <p:cBhvr>
                                        <p:cTn id="218" dur="1" fill="hold">
                                          <p:stCondLst>
                                            <p:cond delay="0"/>
                                          </p:stCondLst>
                                        </p:cTn>
                                        <p:tgtEl>
                                          <p:spTgt spid="134"/>
                                        </p:tgtEl>
                                        <p:attrNameLst>
                                          <p:attrName>style.visibility</p:attrName>
                                        </p:attrNameLst>
                                      </p:cBhvr>
                                      <p:to>
                                        <p:strVal val="visible"/>
                                      </p:to>
                                    </p:set>
                                    <p:animEffect transition="in" filter="wipe(right)">
                                      <p:cBhvr>
                                        <p:cTn id="219" dur="500"/>
                                        <p:tgtEl>
                                          <p:spTgt spid="134"/>
                                        </p:tgtEl>
                                      </p:cBhvr>
                                    </p:animEffect>
                                  </p:childTnLst>
                                </p:cTn>
                              </p:par>
                              <p:par>
                                <p:cTn id="220" presetID="22" presetClass="entr" presetSubtype="2" fill="hold" grpId="0" nodeType="withEffect">
                                  <p:stCondLst>
                                    <p:cond delay="0"/>
                                  </p:stCondLst>
                                  <p:childTnLst>
                                    <p:set>
                                      <p:cBhvr>
                                        <p:cTn id="221" dur="1" fill="hold">
                                          <p:stCondLst>
                                            <p:cond delay="0"/>
                                          </p:stCondLst>
                                        </p:cTn>
                                        <p:tgtEl>
                                          <p:spTgt spid="135"/>
                                        </p:tgtEl>
                                        <p:attrNameLst>
                                          <p:attrName>style.visibility</p:attrName>
                                        </p:attrNameLst>
                                      </p:cBhvr>
                                      <p:to>
                                        <p:strVal val="visible"/>
                                      </p:to>
                                    </p:set>
                                    <p:animEffect transition="in" filter="wipe(right)">
                                      <p:cBhvr>
                                        <p:cTn id="222" dur="500"/>
                                        <p:tgtEl>
                                          <p:spTgt spid="135"/>
                                        </p:tgtEl>
                                      </p:cBhvr>
                                    </p:animEffect>
                                  </p:childTnLst>
                                </p:cTn>
                              </p:par>
                              <p:par>
                                <p:cTn id="223" presetID="22" presetClass="entr" presetSubtype="2" fill="hold" grpId="0" nodeType="withEffect">
                                  <p:stCondLst>
                                    <p:cond delay="0"/>
                                  </p:stCondLst>
                                  <p:childTnLst>
                                    <p:set>
                                      <p:cBhvr>
                                        <p:cTn id="224" dur="1" fill="hold">
                                          <p:stCondLst>
                                            <p:cond delay="0"/>
                                          </p:stCondLst>
                                        </p:cTn>
                                        <p:tgtEl>
                                          <p:spTgt spid="136"/>
                                        </p:tgtEl>
                                        <p:attrNameLst>
                                          <p:attrName>style.visibility</p:attrName>
                                        </p:attrNameLst>
                                      </p:cBhvr>
                                      <p:to>
                                        <p:strVal val="visible"/>
                                      </p:to>
                                    </p:set>
                                    <p:animEffect transition="in" filter="wipe(right)">
                                      <p:cBhvr>
                                        <p:cTn id="225" dur="500"/>
                                        <p:tgtEl>
                                          <p:spTgt spid="136"/>
                                        </p:tgtEl>
                                      </p:cBhvr>
                                    </p:animEffect>
                                  </p:childTnLst>
                                </p:cTn>
                              </p:par>
                              <p:par>
                                <p:cTn id="226" presetID="22" presetClass="entr" presetSubtype="2" fill="hold" grpId="0" nodeType="withEffect">
                                  <p:stCondLst>
                                    <p:cond delay="0"/>
                                  </p:stCondLst>
                                  <p:childTnLst>
                                    <p:set>
                                      <p:cBhvr>
                                        <p:cTn id="227" dur="1" fill="hold">
                                          <p:stCondLst>
                                            <p:cond delay="0"/>
                                          </p:stCondLst>
                                        </p:cTn>
                                        <p:tgtEl>
                                          <p:spTgt spid="137"/>
                                        </p:tgtEl>
                                        <p:attrNameLst>
                                          <p:attrName>style.visibility</p:attrName>
                                        </p:attrNameLst>
                                      </p:cBhvr>
                                      <p:to>
                                        <p:strVal val="visible"/>
                                      </p:to>
                                    </p:set>
                                    <p:animEffect transition="in" filter="wipe(right)">
                                      <p:cBhvr>
                                        <p:cTn id="228" dur="500"/>
                                        <p:tgtEl>
                                          <p:spTgt spid="137"/>
                                        </p:tgtEl>
                                      </p:cBhvr>
                                    </p:animEffect>
                                  </p:childTnLst>
                                </p:cTn>
                              </p:par>
                              <p:par>
                                <p:cTn id="229" presetID="22" presetClass="entr" presetSubtype="2" fill="hold" grpId="0" nodeType="withEffect">
                                  <p:stCondLst>
                                    <p:cond delay="0"/>
                                  </p:stCondLst>
                                  <p:childTnLst>
                                    <p:set>
                                      <p:cBhvr>
                                        <p:cTn id="230" dur="1" fill="hold">
                                          <p:stCondLst>
                                            <p:cond delay="0"/>
                                          </p:stCondLst>
                                        </p:cTn>
                                        <p:tgtEl>
                                          <p:spTgt spid="138"/>
                                        </p:tgtEl>
                                        <p:attrNameLst>
                                          <p:attrName>style.visibility</p:attrName>
                                        </p:attrNameLst>
                                      </p:cBhvr>
                                      <p:to>
                                        <p:strVal val="visible"/>
                                      </p:to>
                                    </p:set>
                                    <p:animEffect transition="in" filter="wipe(right)">
                                      <p:cBhvr>
                                        <p:cTn id="231"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08" grpId="0"/>
      <p:bldP spid="109" grpId="0"/>
      <p:bldP spid="110" grpId="0"/>
      <p:bldP spid="111" grpId="0"/>
      <p:bldP spid="112" grpId="0"/>
      <p:bldP spid="113" grpId="0"/>
      <p:bldP spid="114" grpId="0"/>
      <p:bldP spid="115" grpId="0"/>
      <p:bldP spid="116" grpId="0"/>
      <p:bldP spid="117" grpId="0"/>
      <p:bldP spid="118" grpId="0"/>
      <p:bldP spid="119" grpId="0"/>
      <p:bldP spid="120" grpId="0"/>
      <p:bldP spid="121" grpId="0"/>
      <p:bldP spid="122" grpId="0"/>
      <p:bldP spid="123" grpId="0"/>
      <p:bldP spid="124" grpId="0"/>
      <p:bldP spid="125" grpId="0"/>
      <p:bldP spid="126" grpId="0"/>
      <p:bldP spid="127" grpId="0" animBg="1"/>
      <p:bldP spid="128" grpId="0" animBg="1"/>
      <p:bldP spid="129" grpId="0" animBg="1"/>
      <p:bldP spid="130" grpId="0" animBg="1"/>
      <p:bldP spid="131" grpId="0" animBg="1"/>
      <p:bldP spid="134" grpId="0"/>
      <p:bldP spid="135" grpId="0"/>
      <p:bldP spid="136" grpId="0"/>
      <p:bldP spid="137" grpId="0"/>
      <p:bldP spid="138" grpId="0"/>
      <p:bldP spid="141" grpId="0" animBg="1"/>
      <p:bldP spid="142" grpId="0" animBg="1"/>
      <p:bldP spid="143" grpId="0" animBg="1"/>
      <p:bldP spid="144" grpId="0" animBg="1"/>
      <p:bldP spid="145" grpId="0" animBg="1"/>
      <p:bldP spid="148" grpId="0"/>
      <p:bldP spid="149" grpId="0"/>
      <p:bldP spid="150" grpId="0"/>
      <p:bldP spid="151" grpId="0"/>
      <p:bldP spid="152" grpId="0"/>
      <p:bldP spid="155" grpId="0"/>
      <p:bldP spid="156" grpId="0"/>
      <p:bldP spid="157" grpId="0"/>
      <p:bldP spid="158" grpId="0"/>
      <p:bldP spid="159" grpId="0"/>
      <p:bldP spid="168" grpId="0"/>
      <p:bldP spid="172" grpId="0"/>
      <p:bldP spid="174" grpId="0" animBg="1"/>
      <p:bldP spid="17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4" name="直接连接符 103"/>
          <p:cNvCxnSpPr>
            <a:stCxn id="14" idx="2"/>
            <a:endCxn id="5" idx="5"/>
          </p:cNvCxnSpPr>
          <p:nvPr/>
        </p:nvCxnSpPr>
        <p:spPr>
          <a:xfrm flipH="1">
            <a:off x="1106865" y="3560643"/>
            <a:ext cx="475265" cy="263057"/>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9" name="直接连接符 108"/>
          <p:cNvCxnSpPr>
            <a:stCxn id="21" idx="1"/>
            <a:endCxn id="14" idx="4"/>
          </p:cNvCxnSpPr>
          <p:nvPr/>
        </p:nvCxnSpPr>
        <p:spPr>
          <a:xfrm flipH="1">
            <a:off x="1694300" y="2812943"/>
            <a:ext cx="562119" cy="63553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28" idx="7"/>
          </p:cNvCxnSpPr>
          <p:nvPr/>
        </p:nvCxnSpPr>
        <p:spPr>
          <a:xfrm flipH="1" flipV="1">
            <a:off x="2330459" y="2798271"/>
            <a:ext cx="801314" cy="525079"/>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28" idx="5"/>
            <a:endCxn id="35" idx="5"/>
          </p:cNvCxnSpPr>
          <p:nvPr/>
        </p:nvCxnSpPr>
        <p:spPr>
          <a:xfrm flipV="1">
            <a:off x="3131773" y="2490596"/>
            <a:ext cx="674762" cy="674122"/>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35" idx="0"/>
            <a:endCxn id="42" idx="1"/>
          </p:cNvCxnSpPr>
          <p:nvPr/>
        </p:nvCxnSpPr>
        <p:spPr>
          <a:xfrm>
            <a:off x="3727220" y="2682082"/>
            <a:ext cx="499841" cy="424922"/>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V="1">
            <a:off x="4291136" y="2702062"/>
            <a:ext cx="715263" cy="364622"/>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9" idx="5"/>
            <a:endCxn id="56" idx="5"/>
          </p:cNvCxnSpPr>
          <p:nvPr/>
        </p:nvCxnSpPr>
        <p:spPr>
          <a:xfrm flipV="1">
            <a:off x="5021640" y="2092811"/>
            <a:ext cx="701471" cy="523793"/>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56" idx="7"/>
            <a:endCxn id="63" idx="7"/>
          </p:cNvCxnSpPr>
          <p:nvPr/>
        </p:nvCxnSpPr>
        <p:spPr>
          <a:xfrm>
            <a:off x="5723111" y="2251443"/>
            <a:ext cx="810862" cy="974537"/>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70" idx="2"/>
            <a:endCxn id="63" idx="1"/>
          </p:cNvCxnSpPr>
          <p:nvPr/>
        </p:nvCxnSpPr>
        <p:spPr>
          <a:xfrm flipH="1">
            <a:off x="6375342" y="2695919"/>
            <a:ext cx="676486" cy="53006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77" idx="2"/>
            <a:endCxn id="70" idx="7"/>
          </p:cNvCxnSpPr>
          <p:nvPr/>
        </p:nvCxnSpPr>
        <p:spPr>
          <a:xfrm flipH="1" flipV="1">
            <a:off x="7243313" y="2775235"/>
            <a:ext cx="464872" cy="397108"/>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77" idx="0"/>
            <a:endCxn id="84" idx="1"/>
          </p:cNvCxnSpPr>
          <p:nvPr/>
        </p:nvCxnSpPr>
        <p:spPr>
          <a:xfrm flipV="1">
            <a:off x="7820355" y="2144390"/>
            <a:ext cx="578795" cy="1140123"/>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00000" contrast="100000"/>
                    </a14:imgEffect>
                  </a14:imgLayer>
                </a14:imgProps>
              </a:ext>
              <a:ext uri="{28A0092B-C50C-407E-A947-70E740481C1C}">
                <a14:useLocalDpi xmlns:a14="http://schemas.microsoft.com/office/drawing/2010/main" val="0"/>
              </a:ext>
            </a:extLst>
          </a:blip>
          <a:srcRect l="3992" t="36582" r="11163" b="49513"/>
          <a:stretch>
            <a:fillRect/>
          </a:stretch>
        </p:blipFill>
        <p:spPr>
          <a:xfrm>
            <a:off x="514348" y="4375040"/>
            <a:ext cx="8315325" cy="291881"/>
          </a:xfrm>
          <a:prstGeom prst="rect">
            <a:avLst/>
          </a:prstGeom>
        </p:spPr>
      </p:pic>
      <p:grpSp>
        <p:nvGrpSpPr>
          <p:cNvPr id="11" name="组合 10"/>
          <p:cNvGrpSpPr/>
          <p:nvPr/>
        </p:nvGrpSpPr>
        <p:grpSpPr>
          <a:xfrm flipV="1">
            <a:off x="860372" y="3736946"/>
            <a:ext cx="334355" cy="342373"/>
            <a:chOff x="581025" y="1800225"/>
            <a:chExt cx="1619642" cy="1658481"/>
          </a:xfrm>
        </p:grpSpPr>
        <p:grpSp>
          <p:nvGrpSpPr>
            <p:cNvPr id="6" name="组合 5"/>
            <p:cNvGrpSpPr/>
            <p:nvPr/>
          </p:nvGrpSpPr>
          <p:grpSpPr>
            <a:xfrm>
              <a:off x="581025" y="1800225"/>
              <a:ext cx="1619642" cy="1658481"/>
              <a:chOff x="6651335" y="1494971"/>
              <a:chExt cx="1360493" cy="1360493"/>
            </a:xfrm>
            <a:effectLst/>
          </p:grpSpPr>
          <p:grpSp>
            <p:nvGrpSpPr>
              <p:cNvPr id="7" name="组合 6"/>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9" name="同心圆 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0" name="椭圆 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8" name="TextBox 7"/>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5" name="椭圆 4"/>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2" name="组合 11"/>
          <p:cNvGrpSpPr/>
          <p:nvPr/>
        </p:nvGrpSpPr>
        <p:grpSpPr>
          <a:xfrm flipV="1">
            <a:off x="1527122" y="3394573"/>
            <a:ext cx="334355" cy="342373"/>
            <a:chOff x="581025" y="1800225"/>
            <a:chExt cx="1619642" cy="1658481"/>
          </a:xfrm>
        </p:grpSpPr>
        <p:grpSp>
          <p:nvGrpSpPr>
            <p:cNvPr id="13" name="组合 12"/>
            <p:cNvGrpSpPr/>
            <p:nvPr/>
          </p:nvGrpSpPr>
          <p:grpSpPr>
            <a:xfrm>
              <a:off x="581025" y="1800225"/>
              <a:ext cx="1619642" cy="1658481"/>
              <a:chOff x="6651335" y="1494971"/>
              <a:chExt cx="1360493" cy="1360493"/>
            </a:xfrm>
            <a:effectLst/>
          </p:grpSpPr>
          <p:grpSp>
            <p:nvGrpSpPr>
              <p:cNvPr id="15" name="组合 14"/>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8" name="椭圆 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6" name="TextBox 15"/>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14" name="椭圆 13"/>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9" name="组合 18"/>
          <p:cNvGrpSpPr/>
          <p:nvPr/>
        </p:nvGrpSpPr>
        <p:grpSpPr>
          <a:xfrm flipV="1">
            <a:off x="2168557" y="2567557"/>
            <a:ext cx="334355" cy="342373"/>
            <a:chOff x="581025" y="1800225"/>
            <a:chExt cx="1619642" cy="1658481"/>
          </a:xfrm>
        </p:grpSpPr>
        <p:grpSp>
          <p:nvGrpSpPr>
            <p:cNvPr id="20" name="组合 19"/>
            <p:cNvGrpSpPr/>
            <p:nvPr/>
          </p:nvGrpSpPr>
          <p:grpSpPr>
            <a:xfrm>
              <a:off x="581025" y="1800225"/>
              <a:ext cx="1619642" cy="1658481"/>
              <a:chOff x="6651335" y="1494971"/>
              <a:chExt cx="1360493" cy="1360493"/>
            </a:xfrm>
            <a:effectLst/>
          </p:grpSpPr>
          <p:grpSp>
            <p:nvGrpSpPr>
              <p:cNvPr id="22" name="组合 21"/>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24" name="同心圆 2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25" name="椭圆 2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3" name="TextBox 22"/>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21" name="椭圆 20"/>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26" name="组合 25"/>
          <p:cNvGrpSpPr/>
          <p:nvPr/>
        </p:nvGrpSpPr>
        <p:grpSpPr>
          <a:xfrm flipV="1">
            <a:off x="2885280" y="3077964"/>
            <a:ext cx="334355" cy="342373"/>
            <a:chOff x="581025" y="1800225"/>
            <a:chExt cx="1619642" cy="1658481"/>
          </a:xfrm>
        </p:grpSpPr>
        <p:grpSp>
          <p:nvGrpSpPr>
            <p:cNvPr id="27" name="组合 26"/>
            <p:cNvGrpSpPr/>
            <p:nvPr/>
          </p:nvGrpSpPr>
          <p:grpSpPr>
            <a:xfrm>
              <a:off x="581025" y="1800225"/>
              <a:ext cx="1619642" cy="1658481"/>
              <a:chOff x="6651335" y="1494971"/>
              <a:chExt cx="1360493" cy="1360493"/>
            </a:xfrm>
            <a:effectLst/>
          </p:grpSpPr>
          <p:grpSp>
            <p:nvGrpSpPr>
              <p:cNvPr id="29" name="组合 28"/>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2" name="椭圆 3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0" name="TextBox 29"/>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28" name="椭圆 27"/>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33" name="组合 32"/>
          <p:cNvGrpSpPr/>
          <p:nvPr/>
        </p:nvGrpSpPr>
        <p:grpSpPr>
          <a:xfrm flipV="1">
            <a:off x="3560042" y="2403842"/>
            <a:ext cx="334355" cy="342373"/>
            <a:chOff x="581025" y="1800225"/>
            <a:chExt cx="1619642" cy="1658481"/>
          </a:xfrm>
        </p:grpSpPr>
        <p:grpSp>
          <p:nvGrpSpPr>
            <p:cNvPr id="34" name="组合 33"/>
            <p:cNvGrpSpPr/>
            <p:nvPr/>
          </p:nvGrpSpPr>
          <p:grpSpPr>
            <a:xfrm>
              <a:off x="581025" y="1800225"/>
              <a:ext cx="1619642" cy="1658481"/>
              <a:chOff x="6651335" y="1494971"/>
              <a:chExt cx="1360493" cy="1360493"/>
            </a:xfrm>
            <a:effectLst/>
          </p:grpSpPr>
          <p:grpSp>
            <p:nvGrpSpPr>
              <p:cNvPr id="36" name="组合 35"/>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7" name="TextBox 36"/>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35" name="椭圆 34"/>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40" name="组合 39"/>
          <p:cNvGrpSpPr/>
          <p:nvPr/>
        </p:nvGrpSpPr>
        <p:grpSpPr>
          <a:xfrm flipV="1">
            <a:off x="4139199" y="2861618"/>
            <a:ext cx="334355" cy="342373"/>
            <a:chOff x="581025" y="1800225"/>
            <a:chExt cx="1619642" cy="1658481"/>
          </a:xfrm>
        </p:grpSpPr>
        <p:grpSp>
          <p:nvGrpSpPr>
            <p:cNvPr id="41" name="组合 40"/>
            <p:cNvGrpSpPr/>
            <p:nvPr/>
          </p:nvGrpSpPr>
          <p:grpSpPr>
            <a:xfrm>
              <a:off x="581025" y="1800225"/>
              <a:ext cx="1619642" cy="1658481"/>
              <a:chOff x="6651335" y="1494971"/>
              <a:chExt cx="1360493" cy="1360493"/>
            </a:xfrm>
            <a:effectLst/>
          </p:grpSpPr>
          <p:grpSp>
            <p:nvGrpSpPr>
              <p:cNvPr id="43" name="组合 42"/>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45" name="同心圆 4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6" name="椭圆 4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44" name="TextBox 43"/>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42" name="椭圆 41"/>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47" name="组合 46"/>
          <p:cNvGrpSpPr/>
          <p:nvPr/>
        </p:nvGrpSpPr>
        <p:grpSpPr>
          <a:xfrm flipV="1">
            <a:off x="4775147" y="2529850"/>
            <a:ext cx="334355" cy="342373"/>
            <a:chOff x="581025" y="1800225"/>
            <a:chExt cx="1619642" cy="1658481"/>
          </a:xfrm>
        </p:grpSpPr>
        <p:grpSp>
          <p:nvGrpSpPr>
            <p:cNvPr id="48" name="组合 47"/>
            <p:cNvGrpSpPr/>
            <p:nvPr/>
          </p:nvGrpSpPr>
          <p:grpSpPr>
            <a:xfrm>
              <a:off x="581025" y="1800225"/>
              <a:ext cx="1619642" cy="1658481"/>
              <a:chOff x="6651335" y="1494971"/>
              <a:chExt cx="1360493" cy="1360493"/>
            </a:xfrm>
            <a:effectLst/>
          </p:grpSpPr>
          <p:grpSp>
            <p:nvGrpSpPr>
              <p:cNvPr id="50" name="组合 49"/>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3" name="椭圆 5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51" name="TextBox 50"/>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49" name="椭圆 48"/>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54" name="组合 53"/>
          <p:cNvGrpSpPr/>
          <p:nvPr/>
        </p:nvGrpSpPr>
        <p:grpSpPr>
          <a:xfrm flipV="1">
            <a:off x="5476618" y="2006057"/>
            <a:ext cx="334355" cy="342373"/>
            <a:chOff x="581025" y="1800225"/>
            <a:chExt cx="1619642" cy="1658481"/>
          </a:xfrm>
        </p:grpSpPr>
        <p:grpSp>
          <p:nvGrpSpPr>
            <p:cNvPr id="55" name="组合 54"/>
            <p:cNvGrpSpPr/>
            <p:nvPr/>
          </p:nvGrpSpPr>
          <p:grpSpPr>
            <a:xfrm>
              <a:off x="581025" y="1800225"/>
              <a:ext cx="1619642" cy="1658481"/>
              <a:chOff x="6651335" y="1494971"/>
              <a:chExt cx="1360493" cy="1360493"/>
            </a:xfrm>
            <a:effectLst/>
          </p:grpSpPr>
          <p:grpSp>
            <p:nvGrpSpPr>
              <p:cNvPr id="57" name="组合 56"/>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0" name="椭圆 5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58" name="TextBox 57"/>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56" name="椭圆 55"/>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1" name="组合 60"/>
          <p:cNvGrpSpPr/>
          <p:nvPr/>
        </p:nvGrpSpPr>
        <p:grpSpPr>
          <a:xfrm flipV="1">
            <a:off x="6287480" y="2980594"/>
            <a:ext cx="334355" cy="342373"/>
            <a:chOff x="581025" y="1800225"/>
            <a:chExt cx="1619642" cy="1658481"/>
          </a:xfrm>
        </p:grpSpPr>
        <p:grpSp>
          <p:nvGrpSpPr>
            <p:cNvPr id="62" name="组合 61"/>
            <p:cNvGrpSpPr/>
            <p:nvPr/>
          </p:nvGrpSpPr>
          <p:grpSpPr>
            <a:xfrm>
              <a:off x="581025" y="1800225"/>
              <a:ext cx="1619642" cy="1658481"/>
              <a:chOff x="6651335" y="1494971"/>
              <a:chExt cx="1360493" cy="1360493"/>
            </a:xfrm>
            <a:effectLst/>
          </p:grpSpPr>
          <p:grpSp>
            <p:nvGrpSpPr>
              <p:cNvPr id="64" name="组合 63"/>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7" name="椭圆 6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5" name="TextBox 64"/>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63" name="椭圆 62"/>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8" name="组合 67"/>
          <p:cNvGrpSpPr/>
          <p:nvPr/>
        </p:nvGrpSpPr>
        <p:grpSpPr>
          <a:xfrm flipV="1">
            <a:off x="6996820" y="2529849"/>
            <a:ext cx="334355" cy="342373"/>
            <a:chOff x="581025" y="1800225"/>
            <a:chExt cx="1619642" cy="1658481"/>
          </a:xfrm>
        </p:grpSpPr>
        <p:grpSp>
          <p:nvGrpSpPr>
            <p:cNvPr id="69" name="组合 68"/>
            <p:cNvGrpSpPr/>
            <p:nvPr/>
          </p:nvGrpSpPr>
          <p:grpSpPr>
            <a:xfrm>
              <a:off x="581025" y="1800225"/>
              <a:ext cx="1619642" cy="1658481"/>
              <a:chOff x="6651335" y="1494971"/>
              <a:chExt cx="1360493" cy="1360493"/>
            </a:xfrm>
            <a:effectLst/>
          </p:grpSpPr>
          <p:grpSp>
            <p:nvGrpSpPr>
              <p:cNvPr id="71" name="组合 70"/>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4" name="椭圆 7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2" name="TextBox 71"/>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70" name="椭圆 69"/>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75" name="组合 74"/>
          <p:cNvGrpSpPr/>
          <p:nvPr/>
        </p:nvGrpSpPr>
        <p:grpSpPr>
          <a:xfrm flipV="1">
            <a:off x="7653177" y="3006273"/>
            <a:ext cx="334355" cy="342373"/>
            <a:chOff x="581025" y="1800225"/>
            <a:chExt cx="1619642" cy="1658481"/>
          </a:xfrm>
        </p:grpSpPr>
        <p:grpSp>
          <p:nvGrpSpPr>
            <p:cNvPr id="76" name="组合 75"/>
            <p:cNvGrpSpPr/>
            <p:nvPr/>
          </p:nvGrpSpPr>
          <p:grpSpPr>
            <a:xfrm>
              <a:off x="581025" y="1800225"/>
              <a:ext cx="1619642" cy="1658481"/>
              <a:chOff x="6651335" y="1494971"/>
              <a:chExt cx="1360493" cy="1360493"/>
            </a:xfrm>
            <a:effectLst/>
          </p:grpSpPr>
          <p:grpSp>
            <p:nvGrpSpPr>
              <p:cNvPr id="78" name="组合 77"/>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9" name="TextBox 78"/>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77" name="椭圆 76"/>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82" name="组合 81"/>
          <p:cNvGrpSpPr/>
          <p:nvPr/>
        </p:nvGrpSpPr>
        <p:grpSpPr>
          <a:xfrm flipV="1">
            <a:off x="8311288" y="1899004"/>
            <a:ext cx="334355" cy="342373"/>
            <a:chOff x="581025" y="1800225"/>
            <a:chExt cx="1619642" cy="1658481"/>
          </a:xfrm>
        </p:grpSpPr>
        <p:grpSp>
          <p:nvGrpSpPr>
            <p:cNvPr id="83" name="组合 82"/>
            <p:cNvGrpSpPr/>
            <p:nvPr/>
          </p:nvGrpSpPr>
          <p:grpSpPr>
            <a:xfrm>
              <a:off x="581025" y="1800225"/>
              <a:ext cx="1619642" cy="1658481"/>
              <a:chOff x="6651335" y="1494971"/>
              <a:chExt cx="1360493" cy="1360493"/>
            </a:xfrm>
            <a:effectLst/>
          </p:grpSpPr>
          <p:grpSp>
            <p:nvGrpSpPr>
              <p:cNvPr id="85" name="组合 84"/>
              <p:cNvGrpSpPr/>
              <p:nvPr/>
            </p:nvGrpSpPr>
            <p:grpSpPr>
              <a:xfrm>
                <a:off x="6651335" y="1494971"/>
                <a:ext cx="1360493" cy="1360493"/>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8" name="椭圆 8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86" name="TextBox 85"/>
              <p:cNvSpPr txBox="1"/>
              <p:nvPr/>
            </p:nvSpPr>
            <p:spPr>
              <a:xfrm>
                <a:off x="6854606" y="1702647"/>
                <a:ext cx="155173" cy="530201"/>
              </a:xfrm>
              <a:prstGeom prst="rect">
                <a:avLst/>
              </a:prstGeom>
              <a:noFill/>
            </p:spPr>
            <p:txBody>
              <a:bodyPr wrap="none" rtlCol="0">
                <a:spAutoFit/>
              </a:bodyPr>
              <a:lstStyle/>
              <a:p>
                <a:endParaRPr lang="zh-CN" altLang="en-US" sz="3600" dirty="0">
                  <a:latin typeface="方正大黑简体" panose="02010601030101010101" pitchFamily="2" charset="-122"/>
                  <a:ea typeface="方正大黑简体" panose="02010601030101010101" pitchFamily="2" charset="-122"/>
                </a:endParaRPr>
              </a:p>
            </p:txBody>
          </p:sp>
        </p:grpSp>
        <p:sp>
          <p:nvSpPr>
            <p:cNvPr id="84" name="椭圆 83"/>
            <p:cNvSpPr/>
            <p:nvPr/>
          </p:nvSpPr>
          <p:spPr>
            <a:xfrm>
              <a:off x="847487" y="2110889"/>
              <a:ext cx="1086718" cy="1086719"/>
            </a:xfrm>
            <a:prstGeom prst="ellipse">
              <a:avLst/>
            </a:prstGeom>
            <a:solidFill>
              <a:schemeClr val="tx1">
                <a:lumMod val="95000"/>
                <a:lumOff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38" name="TextBox 137"/>
          <p:cNvSpPr txBox="1"/>
          <p:nvPr/>
        </p:nvSpPr>
        <p:spPr>
          <a:xfrm>
            <a:off x="732119"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1</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39" name="TextBox 138"/>
          <p:cNvSpPr txBox="1"/>
          <p:nvPr/>
        </p:nvSpPr>
        <p:spPr>
          <a:xfrm>
            <a:off x="1444460" y="4520980"/>
            <a:ext cx="463588" cy="307777"/>
          </a:xfrm>
          <a:prstGeom prst="rect">
            <a:avLst/>
          </a:prstGeom>
          <a:noFill/>
        </p:spPr>
        <p:txBody>
          <a:bodyPr wrap="none" rtlCol="0">
            <a:spAutoFit/>
          </a:bodyPr>
          <a:lstStyle/>
          <a:p>
            <a:r>
              <a:rPr lang="en-US" altLang="zh-CN" sz="1400" dirty="0">
                <a:solidFill>
                  <a:srgbClr val="163A5A"/>
                </a:solidFill>
                <a:latin typeface="方正大黑简体" panose="02010601030101010101" pitchFamily="2" charset="-122"/>
                <a:ea typeface="方正大黑简体" panose="02010601030101010101" pitchFamily="2" charset="-122"/>
              </a:rPr>
              <a:t>2</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0" name="TextBox 139"/>
          <p:cNvSpPr txBox="1"/>
          <p:nvPr/>
        </p:nvSpPr>
        <p:spPr>
          <a:xfrm>
            <a:off x="2168557"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3</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1" name="TextBox 140"/>
          <p:cNvSpPr txBox="1"/>
          <p:nvPr/>
        </p:nvSpPr>
        <p:spPr>
          <a:xfrm>
            <a:off x="2880889"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4</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2" name="TextBox 141"/>
          <p:cNvSpPr txBox="1"/>
          <p:nvPr/>
        </p:nvSpPr>
        <p:spPr>
          <a:xfrm>
            <a:off x="3525489"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5</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3" name="TextBox 142"/>
          <p:cNvSpPr txBox="1"/>
          <p:nvPr/>
        </p:nvSpPr>
        <p:spPr>
          <a:xfrm>
            <a:off x="4218761"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6</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4" name="TextBox 143"/>
          <p:cNvSpPr txBox="1"/>
          <p:nvPr/>
        </p:nvSpPr>
        <p:spPr>
          <a:xfrm>
            <a:off x="4863238"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7</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5" name="TextBox 144"/>
          <p:cNvSpPr txBox="1"/>
          <p:nvPr/>
        </p:nvSpPr>
        <p:spPr>
          <a:xfrm>
            <a:off x="5545641" y="4520980"/>
            <a:ext cx="463588" cy="307777"/>
          </a:xfrm>
          <a:prstGeom prst="rect">
            <a:avLst/>
          </a:prstGeom>
          <a:noFill/>
        </p:spPr>
        <p:txBody>
          <a:bodyPr wrap="none" rtlCol="0">
            <a:spAutoFit/>
          </a:bodyPr>
          <a:lstStyle/>
          <a:p>
            <a:r>
              <a:rPr lang="en-US" altLang="zh-CN" sz="1400" dirty="0">
                <a:solidFill>
                  <a:srgbClr val="163A5A"/>
                </a:solidFill>
                <a:latin typeface="方正大黑简体" panose="02010601030101010101" pitchFamily="2" charset="-122"/>
                <a:ea typeface="方正大黑简体" panose="02010601030101010101" pitchFamily="2" charset="-122"/>
              </a:rPr>
              <a:t>8</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6" name="TextBox 145"/>
          <p:cNvSpPr txBox="1"/>
          <p:nvPr/>
        </p:nvSpPr>
        <p:spPr>
          <a:xfrm>
            <a:off x="6257400" y="4520980"/>
            <a:ext cx="463588"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9</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7" name="TextBox 146"/>
          <p:cNvSpPr txBox="1"/>
          <p:nvPr/>
        </p:nvSpPr>
        <p:spPr>
          <a:xfrm>
            <a:off x="6932203" y="4520980"/>
            <a:ext cx="562975"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10</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8" name="TextBox 147"/>
          <p:cNvSpPr txBox="1"/>
          <p:nvPr/>
        </p:nvSpPr>
        <p:spPr>
          <a:xfrm>
            <a:off x="7646164" y="4520980"/>
            <a:ext cx="562975"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11</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49" name="TextBox 148"/>
          <p:cNvSpPr txBox="1"/>
          <p:nvPr/>
        </p:nvSpPr>
        <p:spPr>
          <a:xfrm>
            <a:off x="8290522" y="4520980"/>
            <a:ext cx="562975" cy="307777"/>
          </a:xfrm>
          <a:prstGeom prst="rect">
            <a:avLst/>
          </a:prstGeom>
          <a:noFill/>
        </p:spPr>
        <p:txBody>
          <a:bodyPr wrap="none" rtlCol="0">
            <a:spAutoFit/>
          </a:bodyPr>
          <a:lstStyle/>
          <a:p>
            <a:r>
              <a:rPr lang="en-US" altLang="zh-CN" sz="1400" dirty="0" smtClean="0">
                <a:solidFill>
                  <a:srgbClr val="163A5A"/>
                </a:solidFill>
                <a:latin typeface="方正大黑简体" panose="02010601030101010101" pitchFamily="2" charset="-122"/>
                <a:ea typeface="方正大黑简体" panose="02010601030101010101" pitchFamily="2" charset="-122"/>
              </a:rPr>
              <a:t>12</a:t>
            </a:r>
            <a:r>
              <a:rPr lang="zh-CN" altLang="en-US" sz="1400" dirty="0" smtClean="0">
                <a:solidFill>
                  <a:srgbClr val="163A5A"/>
                </a:solidFill>
                <a:latin typeface="方正大黑简体" panose="02010601030101010101" pitchFamily="2" charset="-122"/>
                <a:ea typeface="方正大黑简体" panose="02010601030101010101" pitchFamily="2" charset="-122"/>
              </a:rPr>
              <a:t>月</a:t>
            </a:r>
            <a:endParaRPr lang="zh-CN" altLang="en-US" dirty="0">
              <a:solidFill>
                <a:srgbClr val="163A5A"/>
              </a:solidFill>
              <a:latin typeface="方正大黑简体" panose="02010601030101010101" pitchFamily="2" charset="-122"/>
              <a:ea typeface="方正大黑简体" panose="02010601030101010101" pitchFamily="2" charset="-122"/>
            </a:endParaRPr>
          </a:p>
        </p:txBody>
      </p:sp>
      <p:sp>
        <p:nvSpPr>
          <p:cNvPr id="150" name="TextBox 149"/>
          <p:cNvSpPr txBox="1"/>
          <p:nvPr/>
        </p:nvSpPr>
        <p:spPr>
          <a:xfrm>
            <a:off x="291817" y="924832"/>
            <a:ext cx="1569660" cy="369332"/>
          </a:xfrm>
          <a:prstGeom prst="rect">
            <a:avLst/>
          </a:prstGeom>
          <a:noFill/>
        </p:spPr>
        <p:txBody>
          <a:bodyPr wrap="none" rtlCol="0">
            <a:spAutoFit/>
          </a:bodyPr>
          <a:lstStyle/>
          <a:p>
            <a:r>
              <a:rPr lang="zh-CN" altLang="en-US"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dirty="0">
              <a:solidFill>
                <a:srgbClr val="163A5A"/>
              </a:solidFill>
              <a:latin typeface="方正兰亭黑简体" panose="02000000000000000000" pitchFamily="2" charset="-122"/>
              <a:ea typeface="方正兰亭黑简体" panose="02000000000000000000" pitchFamily="2" charset="-122"/>
            </a:endParaRPr>
          </a:p>
        </p:txBody>
      </p:sp>
      <p:sp>
        <p:nvSpPr>
          <p:cNvPr id="151" name="TextBox 150"/>
          <p:cNvSpPr txBox="1"/>
          <p:nvPr/>
        </p:nvSpPr>
        <p:spPr>
          <a:xfrm>
            <a:off x="1194727" y="3823700"/>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2" name="TextBox 151"/>
          <p:cNvSpPr txBox="1"/>
          <p:nvPr/>
        </p:nvSpPr>
        <p:spPr>
          <a:xfrm>
            <a:off x="1893906" y="3462069"/>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3" name="TextBox 152"/>
          <p:cNvSpPr txBox="1"/>
          <p:nvPr/>
        </p:nvSpPr>
        <p:spPr>
          <a:xfrm>
            <a:off x="1893906" y="2172127"/>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4" name="TextBox 153"/>
          <p:cNvSpPr txBox="1"/>
          <p:nvPr/>
        </p:nvSpPr>
        <p:spPr>
          <a:xfrm>
            <a:off x="3285391" y="3202673"/>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5" name="TextBox 154"/>
          <p:cNvSpPr txBox="1"/>
          <p:nvPr/>
        </p:nvSpPr>
        <p:spPr>
          <a:xfrm>
            <a:off x="3300131" y="2013529"/>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6" name="TextBox 155"/>
          <p:cNvSpPr txBox="1"/>
          <p:nvPr/>
        </p:nvSpPr>
        <p:spPr>
          <a:xfrm>
            <a:off x="4615115" y="3024109"/>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7" name="TextBox 156"/>
          <p:cNvSpPr txBox="1"/>
          <p:nvPr/>
        </p:nvSpPr>
        <p:spPr>
          <a:xfrm>
            <a:off x="5149404" y="1672278"/>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8" name="TextBox 157"/>
          <p:cNvSpPr txBox="1"/>
          <p:nvPr/>
        </p:nvSpPr>
        <p:spPr>
          <a:xfrm>
            <a:off x="5990902" y="3392528"/>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59" name="TextBox 158"/>
          <p:cNvSpPr txBox="1"/>
          <p:nvPr/>
        </p:nvSpPr>
        <p:spPr>
          <a:xfrm>
            <a:off x="6574812" y="2172127"/>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60" name="TextBox 159"/>
          <p:cNvSpPr txBox="1"/>
          <p:nvPr/>
        </p:nvSpPr>
        <p:spPr>
          <a:xfrm>
            <a:off x="7378526" y="3480937"/>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61" name="TextBox 160"/>
          <p:cNvSpPr txBox="1"/>
          <p:nvPr/>
        </p:nvSpPr>
        <p:spPr>
          <a:xfrm>
            <a:off x="7845381" y="1533778"/>
            <a:ext cx="1107996" cy="276999"/>
          </a:xfrm>
          <a:prstGeom prst="rect">
            <a:avLst/>
          </a:prstGeom>
          <a:noFill/>
        </p:spPr>
        <p:txBody>
          <a:bodyPr wrap="none" rtlCol="0">
            <a:spAutoFit/>
          </a:bodyPr>
          <a:lstStyle/>
          <a:p>
            <a:r>
              <a:rPr lang="zh-CN" altLang="en-US" sz="1200" dirty="0" smtClean="0">
                <a:solidFill>
                  <a:srgbClr val="163A5A"/>
                </a:solidFill>
                <a:latin typeface="方正兰亭黑简体" panose="02000000000000000000" pitchFamily="2" charset="-122"/>
                <a:ea typeface="方正兰亭黑简体" panose="02000000000000000000" pitchFamily="2" charset="-122"/>
              </a:rPr>
              <a:t>输入你的标题</a:t>
            </a:r>
            <a:endParaRPr lang="zh-CN" altLang="en-US" sz="1200" dirty="0">
              <a:solidFill>
                <a:srgbClr val="163A5A"/>
              </a:solidFill>
              <a:latin typeface="方正兰亭黑简体" panose="02000000000000000000" pitchFamily="2" charset="-122"/>
              <a:ea typeface="方正兰亭黑简体" panose="02000000000000000000" pitchFamily="2" charset="-122"/>
            </a:endParaRPr>
          </a:p>
        </p:txBody>
      </p:sp>
      <p:sp>
        <p:nvSpPr>
          <p:cNvPr id="162" name="TextBox 161"/>
          <p:cNvSpPr txBox="1"/>
          <p:nvPr/>
        </p:nvSpPr>
        <p:spPr>
          <a:xfrm>
            <a:off x="165740" y="1294164"/>
            <a:ext cx="2565376" cy="830997"/>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cxnSp>
        <p:nvCxnSpPr>
          <p:cNvPr id="164" name="直接连接符 16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66" name="TextBox 165"/>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年度工作完成情况</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67" name="直接连接符 166"/>
          <p:cNvCxnSpPr/>
          <p:nvPr/>
        </p:nvCxnSpPr>
        <p:spPr>
          <a:xfrm>
            <a:off x="3469154"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wipe(down)">
                                      <p:cBhvr>
                                        <p:cTn id="7" dur="300"/>
                                        <p:tgtEl>
                                          <p:spTgt spid="165"/>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166"/>
                                        </p:tgtEl>
                                        <p:attrNameLst>
                                          <p:attrName>style.visibility</p:attrName>
                                        </p:attrNameLst>
                                      </p:cBhvr>
                                      <p:to>
                                        <p:strVal val="visible"/>
                                      </p:to>
                                    </p:set>
                                    <p:anim calcmode="lin" valueType="num">
                                      <p:cBhvr additive="base">
                                        <p:cTn id="11" dur="500"/>
                                        <p:tgtEl>
                                          <p:spTgt spid="166"/>
                                        </p:tgtEl>
                                        <p:attrNameLst>
                                          <p:attrName>ppt_x</p:attrName>
                                        </p:attrNameLst>
                                      </p:cBhvr>
                                      <p:tavLst>
                                        <p:tav tm="0">
                                          <p:val>
                                            <p:strVal val="#ppt_x-#ppt_w*1.125000"/>
                                          </p:val>
                                        </p:tav>
                                        <p:tav tm="100000">
                                          <p:val>
                                            <p:strVal val="#ppt_x"/>
                                          </p:val>
                                        </p:tav>
                                      </p:tavLst>
                                    </p:anim>
                                    <p:animEffect transition="in" filter="wipe(right)">
                                      <p:cBhvr>
                                        <p:cTn id="12" dur="500"/>
                                        <p:tgtEl>
                                          <p:spTgt spid="166"/>
                                        </p:tgtEl>
                                      </p:cBhvr>
                                    </p:animEffect>
                                  </p:childTnLst>
                                </p:cTn>
                              </p:par>
                              <p:par>
                                <p:cTn id="13" presetID="22" presetClass="entr" presetSubtype="8" fill="hold" nodeType="withEffect">
                                  <p:stCondLst>
                                    <p:cond delay="0"/>
                                  </p:stCondLst>
                                  <p:childTnLst>
                                    <p:set>
                                      <p:cBhvr>
                                        <p:cTn id="14" dur="1" fill="hold">
                                          <p:stCondLst>
                                            <p:cond delay="0"/>
                                          </p:stCondLst>
                                        </p:cTn>
                                        <p:tgtEl>
                                          <p:spTgt spid="164"/>
                                        </p:tgtEl>
                                        <p:attrNameLst>
                                          <p:attrName>style.visibility</p:attrName>
                                        </p:attrNameLst>
                                      </p:cBhvr>
                                      <p:to>
                                        <p:strVal val="visible"/>
                                      </p:to>
                                    </p:set>
                                    <p:animEffect transition="in" filter="wipe(left)">
                                      <p:cBhvr>
                                        <p:cTn id="15" dur="300"/>
                                        <p:tgtEl>
                                          <p:spTgt spid="164"/>
                                        </p:tgtEl>
                                      </p:cBhvr>
                                    </p:animEffect>
                                  </p:childTnLst>
                                </p:cTn>
                              </p:par>
                              <p:par>
                                <p:cTn id="16" presetID="12" presetClass="entr" presetSubtype="8" fill="hold" nodeType="withEffect">
                                  <p:stCondLst>
                                    <p:cond delay="0"/>
                                  </p:stCondLst>
                                  <p:childTnLst>
                                    <p:set>
                                      <p:cBhvr>
                                        <p:cTn id="17" dur="1" fill="hold">
                                          <p:stCondLst>
                                            <p:cond delay="0"/>
                                          </p:stCondLst>
                                        </p:cTn>
                                        <p:tgtEl>
                                          <p:spTgt spid="167"/>
                                        </p:tgtEl>
                                        <p:attrNameLst>
                                          <p:attrName>style.visibility</p:attrName>
                                        </p:attrNameLst>
                                      </p:cBhvr>
                                      <p:to>
                                        <p:strVal val="visible"/>
                                      </p:to>
                                    </p:set>
                                    <p:anim calcmode="lin" valueType="num">
                                      <p:cBhvr additive="base">
                                        <p:cTn id="18" dur="500"/>
                                        <p:tgtEl>
                                          <p:spTgt spid="167"/>
                                        </p:tgtEl>
                                        <p:attrNameLst>
                                          <p:attrName>ppt_x</p:attrName>
                                        </p:attrNameLst>
                                      </p:cBhvr>
                                      <p:tavLst>
                                        <p:tav tm="0">
                                          <p:val>
                                            <p:strVal val="#ppt_x-#ppt_w*1.125000"/>
                                          </p:val>
                                        </p:tav>
                                        <p:tav tm="100000">
                                          <p:val>
                                            <p:strVal val="#ppt_x"/>
                                          </p:val>
                                        </p:tav>
                                      </p:tavLst>
                                    </p:anim>
                                    <p:animEffect transition="in" filter="wipe(right)">
                                      <p:cBhvr>
                                        <p:cTn id="19" dur="500"/>
                                        <p:tgtEl>
                                          <p:spTgt spid="167"/>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50"/>
                                        </p:tgtEl>
                                        <p:attrNameLst>
                                          <p:attrName>style.visibility</p:attrName>
                                        </p:attrNameLst>
                                      </p:cBhvr>
                                      <p:to>
                                        <p:strVal val="visible"/>
                                      </p:to>
                                    </p:set>
                                    <p:animEffect transition="in" filter="fade">
                                      <p:cBhvr>
                                        <p:cTn id="24" dur="1000"/>
                                        <p:tgtEl>
                                          <p:spTgt spid="150"/>
                                        </p:tgtEl>
                                      </p:cBhvr>
                                    </p:animEffect>
                                    <p:anim calcmode="lin" valueType="num">
                                      <p:cBhvr>
                                        <p:cTn id="25" dur="1000" fill="hold"/>
                                        <p:tgtEl>
                                          <p:spTgt spid="150"/>
                                        </p:tgtEl>
                                        <p:attrNameLst>
                                          <p:attrName>ppt_x</p:attrName>
                                        </p:attrNameLst>
                                      </p:cBhvr>
                                      <p:tavLst>
                                        <p:tav tm="0">
                                          <p:val>
                                            <p:strVal val="#ppt_x"/>
                                          </p:val>
                                        </p:tav>
                                        <p:tav tm="100000">
                                          <p:val>
                                            <p:strVal val="#ppt_x"/>
                                          </p:val>
                                        </p:tav>
                                      </p:tavLst>
                                    </p:anim>
                                    <p:anim calcmode="lin" valueType="num">
                                      <p:cBhvr>
                                        <p:cTn id="26" dur="1000" fill="hold"/>
                                        <p:tgtEl>
                                          <p:spTgt spid="150"/>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8" presetClass="entr" presetSubtype="3" fill="hold" grpId="0" nodeType="afterEffect">
                                  <p:stCondLst>
                                    <p:cond delay="0"/>
                                  </p:stCondLst>
                                  <p:childTnLst>
                                    <p:set>
                                      <p:cBhvr>
                                        <p:cTn id="29" dur="1" fill="hold">
                                          <p:stCondLst>
                                            <p:cond delay="0"/>
                                          </p:stCondLst>
                                        </p:cTn>
                                        <p:tgtEl>
                                          <p:spTgt spid="162"/>
                                        </p:tgtEl>
                                        <p:attrNameLst>
                                          <p:attrName>style.visibility</p:attrName>
                                        </p:attrNameLst>
                                      </p:cBhvr>
                                      <p:to>
                                        <p:strVal val="visible"/>
                                      </p:to>
                                    </p:set>
                                    <p:animEffect transition="in" filter="strips(upRight)">
                                      <p:cBhvr>
                                        <p:cTn id="30" dur="500"/>
                                        <p:tgtEl>
                                          <p:spTgt spid="16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8"/>
                                        </p:tgtEl>
                                        <p:attrNameLst>
                                          <p:attrName>style.visibility</p:attrName>
                                        </p:attrNameLst>
                                      </p:cBhvr>
                                      <p:to>
                                        <p:strVal val="visible"/>
                                      </p:to>
                                    </p:set>
                                    <p:animEffect transition="in" filter="fade">
                                      <p:cBhvr>
                                        <p:cTn id="40" dur="500"/>
                                        <p:tgtEl>
                                          <p:spTgt spid="138"/>
                                        </p:tgtEl>
                                      </p:cBhvr>
                                    </p:animEffect>
                                  </p:childTnLst>
                                </p:cTn>
                              </p:par>
                              <p:par>
                                <p:cTn id="41" presetID="10" presetClass="entr" presetSubtype="0" fill="hold" grpId="0" nodeType="withEffect">
                                  <p:stCondLst>
                                    <p:cond delay="100"/>
                                  </p:stCondLst>
                                  <p:childTnLst>
                                    <p:set>
                                      <p:cBhvr>
                                        <p:cTn id="42" dur="1" fill="hold">
                                          <p:stCondLst>
                                            <p:cond delay="0"/>
                                          </p:stCondLst>
                                        </p:cTn>
                                        <p:tgtEl>
                                          <p:spTgt spid="139"/>
                                        </p:tgtEl>
                                        <p:attrNameLst>
                                          <p:attrName>style.visibility</p:attrName>
                                        </p:attrNameLst>
                                      </p:cBhvr>
                                      <p:to>
                                        <p:strVal val="visible"/>
                                      </p:to>
                                    </p:set>
                                    <p:animEffect transition="in" filter="fade">
                                      <p:cBhvr>
                                        <p:cTn id="43" dur="500"/>
                                        <p:tgtEl>
                                          <p:spTgt spid="139"/>
                                        </p:tgtEl>
                                      </p:cBhvr>
                                    </p:animEffect>
                                  </p:childTnLst>
                                </p:cTn>
                              </p:par>
                              <p:par>
                                <p:cTn id="44" presetID="10" presetClass="entr" presetSubtype="0" fill="hold" grpId="0" nodeType="withEffect">
                                  <p:stCondLst>
                                    <p:cond delay="200"/>
                                  </p:stCondLst>
                                  <p:childTnLst>
                                    <p:set>
                                      <p:cBhvr>
                                        <p:cTn id="45" dur="1" fill="hold">
                                          <p:stCondLst>
                                            <p:cond delay="0"/>
                                          </p:stCondLst>
                                        </p:cTn>
                                        <p:tgtEl>
                                          <p:spTgt spid="140"/>
                                        </p:tgtEl>
                                        <p:attrNameLst>
                                          <p:attrName>style.visibility</p:attrName>
                                        </p:attrNameLst>
                                      </p:cBhvr>
                                      <p:to>
                                        <p:strVal val="visible"/>
                                      </p:to>
                                    </p:set>
                                    <p:animEffect transition="in" filter="fade">
                                      <p:cBhvr>
                                        <p:cTn id="46" dur="500"/>
                                        <p:tgtEl>
                                          <p:spTgt spid="140"/>
                                        </p:tgtEl>
                                      </p:cBhvr>
                                    </p:animEffect>
                                  </p:childTnLst>
                                </p:cTn>
                              </p:par>
                              <p:par>
                                <p:cTn id="47" presetID="10" presetClass="entr" presetSubtype="0" fill="hold" grpId="0" nodeType="withEffect">
                                  <p:stCondLst>
                                    <p:cond delay="300"/>
                                  </p:stCondLst>
                                  <p:childTnLst>
                                    <p:set>
                                      <p:cBhvr>
                                        <p:cTn id="48" dur="1" fill="hold">
                                          <p:stCondLst>
                                            <p:cond delay="0"/>
                                          </p:stCondLst>
                                        </p:cTn>
                                        <p:tgtEl>
                                          <p:spTgt spid="141"/>
                                        </p:tgtEl>
                                        <p:attrNameLst>
                                          <p:attrName>style.visibility</p:attrName>
                                        </p:attrNameLst>
                                      </p:cBhvr>
                                      <p:to>
                                        <p:strVal val="visible"/>
                                      </p:to>
                                    </p:set>
                                    <p:animEffect transition="in" filter="fade">
                                      <p:cBhvr>
                                        <p:cTn id="49" dur="500"/>
                                        <p:tgtEl>
                                          <p:spTgt spid="141"/>
                                        </p:tgtEl>
                                      </p:cBhvr>
                                    </p:animEffect>
                                  </p:childTnLst>
                                </p:cTn>
                              </p:par>
                              <p:par>
                                <p:cTn id="50" presetID="10" presetClass="entr" presetSubtype="0" fill="hold" grpId="0" nodeType="withEffect">
                                  <p:stCondLst>
                                    <p:cond delay="400"/>
                                  </p:stCondLst>
                                  <p:childTnLst>
                                    <p:set>
                                      <p:cBhvr>
                                        <p:cTn id="51" dur="1" fill="hold">
                                          <p:stCondLst>
                                            <p:cond delay="0"/>
                                          </p:stCondLst>
                                        </p:cTn>
                                        <p:tgtEl>
                                          <p:spTgt spid="142"/>
                                        </p:tgtEl>
                                        <p:attrNameLst>
                                          <p:attrName>style.visibility</p:attrName>
                                        </p:attrNameLst>
                                      </p:cBhvr>
                                      <p:to>
                                        <p:strVal val="visible"/>
                                      </p:to>
                                    </p:set>
                                    <p:animEffect transition="in" filter="fade">
                                      <p:cBhvr>
                                        <p:cTn id="52" dur="500"/>
                                        <p:tgtEl>
                                          <p:spTgt spid="142"/>
                                        </p:tgtEl>
                                      </p:cBhvr>
                                    </p:animEffect>
                                  </p:childTnLst>
                                </p:cTn>
                              </p:par>
                              <p:par>
                                <p:cTn id="53" presetID="10" presetClass="entr" presetSubtype="0" fill="hold" grpId="0" nodeType="withEffect">
                                  <p:stCondLst>
                                    <p:cond delay="500"/>
                                  </p:stCondLst>
                                  <p:childTnLst>
                                    <p:set>
                                      <p:cBhvr>
                                        <p:cTn id="54" dur="1" fill="hold">
                                          <p:stCondLst>
                                            <p:cond delay="0"/>
                                          </p:stCondLst>
                                        </p:cTn>
                                        <p:tgtEl>
                                          <p:spTgt spid="143"/>
                                        </p:tgtEl>
                                        <p:attrNameLst>
                                          <p:attrName>style.visibility</p:attrName>
                                        </p:attrNameLst>
                                      </p:cBhvr>
                                      <p:to>
                                        <p:strVal val="visible"/>
                                      </p:to>
                                    </p:set>
                                    <p:animEffect transition="in" filter="fade">
                                      <p:cBhvr>
                                        <p:cTn id="55" dur="500"/>
                                        <p:tgtEl>
                                          <p:spTgt spid="143"/>
                                        </p:tgtEl>
                                      </p:cBhvr>
                                    </p:animEffect>
                                  </p:childTnLst>
                                </p:cTn>
                              </p:par>
                              <p:par>
                                <p:cTn id="56" presetID="10" presetClass="entr" presetSubtype="0" fill="hold" grpId="0" nodeType="withEffect">
                                  <p:stCondLst>
                                    <p:cond delay="600"/>
                                  </p:stCondLst>
                                  <p:childTnLst>
                                    <p:set>
                                      <p:cBhvr>
                                        <p:cTn id="57" dur="1" fill="hold">
                                          <p:stCondLst>
                                            <p:cond delay="0"/>
                                          </p:stCondLst>
                                        </p:cTn>
                                        <p:tgtEl>
                                          <p:spTgt spid="144"/>
                                        </p:tgtEl>
                                        <p:attrNameLst>
                                          <p:attrName>style.visibility</p:attrName>
                                        </p:attrNameLst>
                                      </p:cBhvr>
                                      <p:to>
                                        <p:strVal val="visible"/>
                                      </p:to>
                                    </p:set>
                                    <p:animEffect transition="in" filter="fade">
                                      <p:cBhvr>
                                        <p:cTn id="58" dur="500"/>
                                        <p:tgtEl>
                                          <p:spTgt spid="144"/>
                                        </p:tgtEl>
                                      </p:cBhvr>
                                    </p:animEffect>
                                  </p:childTnLst>
                                </p:cTn>
                              </p:par>
                              <p:par>
                                <p:cTn id="59" presetID="10" presetClass="entr" presetSubtype="0" fill="hold" grpId="0" nodeType="withEffect">
                                  <p:stCondLst>
                                    <p:cond delay="700"/>
                                  </p:stCondLst>
                                  <p:childTnLst>
                                    <p:set>
                                      <p:cBhvr>
                                        <p:cTn id="60" dur="1" fill="hold">
                                          <p:stCondLst>
                                            <p:cond delay="0"/>
                                          </p:stCondLst>
                                        </p:cTn>
                                        <p:tgtEl>
                                          <p:spTgt spid="145"/>
                                        </p:tgtEl>
                                        <p:attrNameLst>
                                          <p:attrName>style.visibility</p:attrName>
                                        </p:attrNameLst>
                                      </p:cBhvr>
                                      <p:to>
                                        <p:strVal val="visible"/>
                                      </p:to>
                                    </p:set>
                                    <p:animEffect transition="in" filter="fade">
                                      <p:cBhvr>
                                        <p:cTn id="61" dur="500"/>
                                        <p:tgtEl>
                                          <p:spTgt spid="145"/>
                                        </p:tgtEl>
                                      </p:cBhvr>
                                    </p:animEffect>
                                  </p:childTnLst>
                                </p:cTn>
                              </p:par>
                              <p:par>
                                <p:cTn id="62" presetID="10" presetClass="entr" presetSubtype="0" fill="hold" grpId="0" nodeType="withEffect">
                                  <p:stCondLst>
                                    <p:cond delay="800"/>
                                  </p:stCondLst>
                                  <p:childTnLst>
                                    <p:set>
                                      <p:cBhvr>
                                        <p:cTn id="63" dur="1" fill="hold">
                                          <p:stCondLst>
                                            <p:cond delay="0"/>
                                          </p:stCondLst>
                                        </p:cTn>
                                        <p:tgtEl>
                                          <p:spTgt spid="146"/>
                                        </p:tgtEl>
                                        <p:attrNameLst>
                                          <p:attrName>style.visibility</p:attrName>
                                        </p:attrNameLst>
                                      </p:cBhvr>
                                      <p:to>
                                        <p:strVal val="visible"/>
                                      </p:to>
                                    </p:set>
                                    <p:animEffect transition="in" filter="fade">
                                      <p:cBhvr>
                                        <p:cTn id="64" dur="500"/>
                                        <p:tgtEl>
                                          <p:spTgt spid="146"/>
                                        </p:tgtEl>
                                      </p:cBhvr>
                                    </p:animEffect>
                                  </p:childTnLst>
                                </p:cTn>
                              </p:par>
                              <p:par>
                                <p:cTn id="65" presetID="10" presetClass="entr" presetSubtype="0" fill="hold" grpId="0" nodeType="withEffect">
                                  <p:stCondLst>
                                    <p:cond delay="900"/>
                                  </p:stCondLst>
                                  <p:childTnLst>
                                    <p:set>
                                      <p:cBhvr>
                                        <p:cTn id="66" dur="1" fill="hold">
                                          <p:stCondLst>
                                            <p:cond delay="0"/>
                                          </p:stCondLst>
                                        </p:cTn>
                                        <p:tgtEl>
                                          <p:spTgt spid="147"/>
                                        </p:tgtEl>
                                        <p:attrNameLst>
                                          <p:attrName>style.visibility</p:attrName>
                                        </p:attrNameLst>
                                      </p:cBhvr>
                                      <p:to>
                                        <p:strVal val="visible"/>
                                      </p:to>
                                    </p:set>
                                    <p:animEffect transition="in" filter="fade">
                                      <p:cBhvr>
                                        <p:cTn id="67" dur="500"/>
                                        <p:tgtEl>
                                          <p:spTgt spid="147"/>
                                        </p:tgtEl>
                                      </p:cBhvr>
                                    </p:animEffect>
                                  </p:childTnLst>
                                </p:cTn>
                              </p:par>
                              <p:par>
                                <p:cTn id="68" presetID="10" presetClass="entr" presetSubtype="0" fill="hold" grpId="0" nodeType="withEffect">
                                  <p:stCondLst>
                                    <p:cond delay="1000"/>
                                  </p:stCondLst>
                                  <p:childTnLst>
                                    <p:set>
                                      <p:cBhvr>
                                        <p:cTn id="69" dur="1" fill="hold">
                                          <p:stCondLst>
                                            <p:cond delay="0"/>
                                          </p:stCondLst>
                                        </p:cTn>
                                        <p:tgtEl>
                                          <p:spTgt spid="148"/>
                                        </p:tgtEl>
                                        <p:attrNameLst>
                                          <p:attrName>style.visibility</p:attrName>
                                        </p:attrNameLst>
                                      </p:cBhvr>
                                      <p:to>
                                        <p:strVal val="visible"/>
                                      </p:to>
                                    </p:set>
                                    <p:animEffect transition="in" filter="fade">
                                      <p:cBhvr>
                                        <p:cTn id="70" dur="500"/>
                                        <p:tgtEl>
                                          <p:spTgt spid="148"/>
                                        </p:tgtEl>
                                      </p:cBhvr>
                                    </p:animEffect>
                                  </p:childTnLst>
                                </p:cTn>
                              </p:par>
                              <p:par>
                                <p:cTn id="71" presetID="10" presetClass="entr" presetSubtype="0" fill="hold" grpId="0" nodeType="withEffect">
                                  <p:stCondLst>
                                    <p:cond delay="1100"/>
                                  </p:stCondLst>
                                  <p:childTnLst>
                                    <p:set>
                                      <p:cBhvr>
                                        <p:cTn id="72" dur="1" fill="hold">
                                          <p:stCondLst>
                                            <p:cond delay="0"/>
                                          </p:stCondLst>
                                        </p:cTn>
                                        <p:tgtEl>
                                          <p:spTgt spid="149"/>
                                        </p:tgtEl>
                                        <p:attrNameLst>
                                          <p:attrName>style.visibility</p:attrName>
                                        </p:attrNameLst>
                                      </p:cBhvr>
                                      <p:to>
                                        <p:strVal val="visible"/>
                                      </p:to>
                                    </p:set>
                                    <p:animEffect transition="in" filter="fade">
                                      <p:cBhvr>
                                        <p:cTn id="73" dur="500"/>
                                        <p:tgtEl>
                                          <p:spTgt spid="149"/>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151"/>
                                        </p:tgtEl>
                                        <p:attrNameLst>
                                          <p:attrName>style.visibility</p:attrName>
                                        </p:attrNameLst>
                                      </p:cBhvr>
                                      <p:to>
                                        <p:strVal val="visible"/>
                                      </p:to>
                                    </p:set>
                                    <p:animEffect transition="in" filter="wipe(left)">
                                      <p:cBhvr>
                                        <p:cTn id="83" dur="500"/>
                                        <p:tgtEl>
                                          <p:spTgt spid="151"/>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4" fill="hold" nodeType="clickEffect">
                                  <p:stCondLst>
                                    <p:cond delay="0"/>
                                  </p:stCondLst>
                                  <p:childTnLst>
                                    <p:set>
                                      <p:cBhvr>
                                        <p:cTn id="87" dur="1" fill="hold">
                                          <p:stCondLst>
                                            <p:cond delay="0"/>
                                          </p:stCondLst>
                                        </p:cTn>
                                        <p:tgtEl>
                                          <p:spTgt spid="104"/>
                                        </p:tgtEl>
                                        <p:attrNameLst>
                                          <p:attrName>style.visibility</p:attrName>
                                        </p:attrNameLst>
                                      </p:cBhvr>
                                      <p:to>
                                        <p:strVal val="visible"/>
                                      </p:to>
                                    </p:set>
                                    <p:animEffect transition="in" filter="wipe(down)">
                                      <p:cBhvr>
                                        <p:cTn id="88" dur="500"/>
                                        <p:tgtEl>
                                          <p:spTgt spid="104"/>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12"/>
                                        </p:tgtEl>
                                        <p:attrNameLst>
                                          <p:attrName>style.visibility</p:attrName>
                                        </p:attrNameLst>
                                      </p:cBhvr>
                                      <p:to>
                                        <p:strVal val="visible"/>
                                      </p:to>
                                    </p:set>
                                    <p:animEffect transition="in" filter="fade">
                                      <p:cBhvr>
                                        <p:cTn id="93" dur="500"/>
                                        <p:tgtEl>
                                          <p:spTgt spid="12"/>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ntr" presetSubtype="8" fill="hold" grpId="0" nodeType="clickEffect">
                                  <p:stCondLst>
                                    <p:cond delay="0"/>
                                  </p:stCondLst>
                                  <p:childTnLst>
                                    <p:set>
                                      <p:cBhvr>
                                        <p:cTn id="97" dur="1" fill="hold">
                                          <p:stCondLst>
                                            <p:cond delay="0"/>
                                          </p:stCondLst>
                                        </p:cTn>
                                        <p:tgtEl>
                                          <p:spTgt spid="152"/>
                                        </p:tgtEl>
                                        <p:attrNameLst>
                                          <p:attrName>style.visibility</p:attrName>
                                        </p:attrNameLst>
                                      </p:cBhvr>
                                      <p:to>
                                        <p:strVal val="visible"/>
                                      </p:to>
                                    </p:set>
                                    <p:animEffect transition="in" filter="wipe(left)">
                                      <p:cBhvr>
                                        <p:cTn id="98" dur="500"/>
                                        <p:tgtEl>
                                          <p:spTgt spid="152"/>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4" fill="hold" nodeType="clickEffect">
                                  <p:stCondLst>
                                    <p:cond delay="0"/>
                                  </p:stCondLst>
                                  <p:childTnLst>
                                    <p:set>
                                      <p:cBhvr>
                                        <p:cTn id="102" dur="1" fill="hold">
                                          <p:stCondLst>
                                            <p:cond delay="0"/>
                                          </p:stCondLst>
                                        </p:cTn>
                                        <p:tgtEl>
                                          <p:spTgt spid="109"/>
                                        </p:tgtEl>
                                        <p:attrNameLst>
                                          <p:attrName>style.visibility</p:attrName>
                                        </p:attrNameLst>
                                      </p:cBhvr>
                                      <p:to>
                                        <p:strVal val="visible"/>
                                      </p:to>
                                    </p:set>
                                    <p:animEffect transition="in" filter="wipe(down)">
                                      <p:cBhvr>
                                        <p:cTn id="103" dur="500"/>
                                        <p:tgtEl>
                                          <p:spTgt spid="109"/>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9"/>
                                        </p:tgtEl>
                                        <p:attrNameLst>
                                          <p:attrName>style.visibility</p:attrName>
                                        </p:attrNameLst>
                                      </p:cBhvr>
                                      <p:to>
                                        <p:strVal val="visible"/>
                                      </p:to>
                                    </p:set>
                                    <p:animEffect transition="in" filter="fade">
                                      <p:cBhvr>
                                        <p:cTn id="108" dur="500"/>
                                        <p:tgtEl>
                                          <p:spTgt spid="19"/>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8" fill="hold" grpId="0" nodeType="clickEffect">
                                  <p:stCondLst>
                                    <p:cond delay="0"/>
                                  </p:stCondLst>
                                  <p:childTnLst>
                                    <p:set>
                                      <p:cBhvr>
                                        <p:cTn id="112" dur="1" fill="hold">
                                          <p:stCondLst>
                                            <p:cond delay="0"/>
                                          </p:stCondLst>
                                        </p:cTn>
                                        <p:tgtEl>
                                          <p:spTgt spid="153"/>
                                        </p:tgtEl>
                                        <p:attrNameLst>
                                          <p:attrName>style.visibility</p:attrName>
                                        </p:attrNameLst>
                                      </p:cBhvr>
                                      <p:to>
                                        <p:strVal val="visible"/>
                                      </p:to>
                                    </p:set>
                                    <p:animEffect transition="in" filter="wipe(left)">
                                      <p:cBhvr>
                                        <p:cTn id="113" dur="500"/>
                                        <p:tgtEl>
                                          <p:spTgt spid="153"/>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8" fill="hold" nodeType="clickEffect">
                                  <p:stCondLst>
                                    <p:cond delay="0"/>
                                  </p:stCondLst>
                                  <p:childTnLst>
                                    <p:set>
                                      <p:cBhvr>
                                        <p:cTn id="117" dur="1" fill="hold">
                                          <p:stCondLst>
                                            <p:cond delay="0"/>
                                          </p:stCondLst>
                                        </p:cTn>
                                        <p:tgtEl>
                                          <p:spTgt spid="112"/>
                                        </p:tgtEl>
                                        <p:attrNameLst>
                                          <p:attrName>style.visibility</p:attrName>
                                        </p:attrNameLst>
                                      </p:cBhvr>
                                      <p:to>
                                        <p:strVal val="visible"/>
                                      </p:to>
                                    </p:set>
                                    <p:animEffect transition="in" filter="wipe(left)">
                                      <p:cBhvr>
                                        <p:cTn id="118" dur="500"/>
                                        <p:tgtEl>
                                          <p:spTgt spid="112"/>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nodeType="clickEffect">
                                  <p:stCondLst>
                                    <p:cond delay="0"/>
                                  </p:stCondLst>
                                  <p:childTnLst>
                                    <p:set>
                                      <p:cBhvr>
                                        <p:cTn id="122" dur="1" fill="hold">
                                          <p:stCondLst>
                                            <p:cond delay="0"/>
                                          </p:stCondLst>
                                        </p:cTn>
                                        <p:tgtEl>
                                          <p:spTgt spid="26"/>
                                        </p:tgtEl>
                                        <p:attrNameLst>
                                          <p:attrName>style.visibility</p:attrName>
                                        </p:attrNameLst>
                                      </p:cBhvr>
                                      <p:to>
                                        <p:strVal val="visible"/>
                                      </p:to>
                                    </p:set>
                                    <p:animEffect transition="in" filter="fade">
                                      <p:cBhvr>
                                        <p:cTn id="123" dur="500"/>
                                        <p:tgtEl>
                                          <p:spTgt spid="26"/>
                                        </p:tgtEl>
                                      </p:cBhvr>
                                    </p:animEffect>
                                  </p:childTnLst>
                                </p:cTn>
                              </p:par>
                            </p:childTnLst>
                          </p:cTn>
                        </p:par>
                      </p:childTnLst>
                    </p:cTn>
                  </p:par>
                  <p:par>
                    <p:cTn id="124" fill="hold">
                      <p:stCondLst>
                        <p:cond delay="indefinite"/>
                      </p:stCondLst>
                      <p:childTnLst>
                        <p:par>
                          <p:cTn id="125" fill="hold">
                            <p:stCondLst>
                              <p:cond delay="0"/>
                            </p:stCondLst>
                            <p:childTnLst>
                              <p:par>
                                <p:cTn id="126" presetID="22" presetClass="entr" presetSubtype="8" fill="hold" grpId="0" nodeType="clickEffect">
                                  <p:stCondLst>
                                    <p:cond delay="0"/>
                                  </p:stCondLst>
                                  <p:childTnLst>
                                    <p:set>
                                      <p:cBhvr>
                                        <p:cTn id="127" dur="1" fill="hold">
                                          <p:stCondLst>
                                            <p:cond delay="0"/>
                                          </p:stCondLst>
                                        </p:cTn>
                                        <p:tgtEl>
                                          <p:spTgt spid="154"/>
                                        </p:tgtEl>
                                        <p:attrNameLst>
                                          <p:attrName>style.visibility</p:attrName>
                                        </p:attrNameLst>
                                      </p:cBhvr>
                                      <p:to>
                                        <p:strVal val="visible"/>
                                      </p:to>
                                    </p:set>
                                    <p:animEffect transition="in" filter="wipe(left)">
                                      <p:cBhvr>
                                        <p:cTn id="128" dur="500"/>
                                        <p:tgtEl>
                                          <p:spTgt spid="154"/>
                                        </p:tgtEl>
                                      </p:cBhvr>
                                    </p:animEffect>
                                  </p:childTnLst>
                                </p:cTn>
                              </p:par>
                            </p:childTnLst>
                          </p:cTn>
                        </p:par>
                      </p:childTnLst>
                    </p:cTn>
                  </p:par>
                  <p:par>
                    <p:cTn id="129" fill="hold">
                      <p:stCondLst>
                        <p:cond delay="indefinite"/>
                      </p:stCondLst>
                      <p:childTnLst>
                        <p:par>
                          <p:cTn id="130" fill="hold">
                            <p:stCondLst>
                              <p:cond delay="0"/>
                            </p:stCondLst>
                            <p:childTnLst>
                              <p:par>
                                <p:cTn id="131" presetID="22" presetClass="entr" presetSubtype="4" fill="hold" nodeType="clickEffect">
                                  <p:stCondLst>
                                    <p:cond delay="0"/>
                                  </p:stCondLst>
                                  <p:childTnLst>
                                    <p:set>
                                      <p:cBhvr>
                                        <p:cTn id="132" dur="1" fill="hold">
                                          <p:stCondLst>
                                            <p:cond delay="0"/>
                                          </p:stCondLst>
                                        </p:cTn>
                                        <p:tgtEl>
                                          <p:spTgt spid="114"/>
                                        </p:tgtEl>
                                        <p:attrNameLst>
                                          <p:attrName>style.visibility</p:attrName>
                                        </p:attrNameLst>
                                      </p:cBhvr>
                                      <p:to>
                                        <p:strVal val="visible"/>
                                      </p:to>
                                    </p:set>
                                    <p:animEffect transition="in" filter="wipe(down)">
                                      <p:cBhvr>
                                        <p:cTn id="133" dur="500"/>
                                        <p:tgtEl>
                                          <p:spTgt spid="114"/>
                                        </p:tgtEl>
                                      </p:cBhvr>
                                    </p:animEffect>
                                  </p:childTnLst>
                                </p:cTn>
                              </p:par>
                            </p:childTnLst>
                          </p:cTn>
                        </p:par>
                      </p:childTnLst>
                    </p:cTn>
                  </p:par>
                  <p:par>
                    <p:cTn id="134" fill="hold">
                      <p:stCondLst>
                        <p:cond delay="indefinite"/>
                      </p:stCondLst>
                      <p:childTnLst>
                        <p:par>
                          <p:cTn id="135" fill="hold">
                            <p:stCondLst>
                              <p:cond delay="0"/>
                            </p:stCondLst>
                            <p:childTnLst>
                              <p:par>
                                <p:cTn id="136" presetID="10" presetClass="entr" presetSubtype="0" fill="hold" nodeType="clickEffect">
                                  <p:stCondLst>
                                    <p:cond delay="0"/>
                                  </p:stCondLst>
                                  <p:childTnLst>
                                    <p:set>
                                      <p:cBhvr>
                                        <p:cTn id="137" dur="1" fill="hold">
                                          <p:stCondLst>
                                            <p:cond delay="0"/>
                                          </p:stCondLst>
                                        </p:cTn>
                                        <p:tgtEl>
                                          <p:spTgt spid="33"/>
                                        </p:tgtEl>
                                        <p:attrNameLst>
                                          <p:attrName>style.visibility</p:attrName>
                                        </p:attrNameLst>
                                      </p:cBhvr>
                                      <p:to>
                                        <p:strVal val="visible"/>
                                      </p:to>
                                    </p:set>
                                    <p:animEffect transition="in" filter="fade">
                                      <p:cBhvr>
                                        <p:cTn id="138" dur="500"/>
                                        <p:tgtEl>
                                          <p:spTgt spid="33"/>
                                        </p:tgtEl>
                                      </p:cBhvr>
                                    </p:animEffect>
                                  </p:childTnLst>
                                </p:cTn>
                              </p:par>
                            </p:childTnLst>
                          </p:cTn>
                        </p:par>
                      </p:childTnLst>
                    </p:cTn>
                  </p:par>
                  <p:par>
                    <p:cTn id="139" fill="hold">
                      <p:stCondLst>
                        <p:cond delay="indefinite"/>
                      </p:stCondLst>
                      <p:childTnLst>
                        <p:par>
                          <p:cTn id="140" fill="hold">
                            <p:stCondLst>
                              <p:cond delay="0"/>
                            </p:stCondLst>
                            <p:childTnLst>
                              <p:par>
                                <p:cTn id="141" presetID="22" presetClass="entr" presetSubtype="8" fill="hold" grpId="0" nodeType="clickEffect">
                                  <p:stCondLst>
                                    <p:cond delay="0"/>
                                  </p:stCondLst>
                                  <p:childTnLst>
                                    <p:set>
                                      <p:cBhvr>
                                        <p:cTn id="142" dur="1" fill="hold">
                                          <p:stCondLst>
                                            <p:cond delay="0"/>
                                          </p:stCondLst>
                                        </p:cTn>
                                        <p:tgtEl>
                                          <p:spTgt spid="155"/>
                                        </p:tgtEl>
                                        <p:attrNameLst>
                                          <p:attrName>style.visibility</p:attrName>
                                        </p:attrNameLst>
                                      </p:cBhvr>
                                      <p:to>
                                        <p:strVal val="visible"/>
                                      </p:to>
                                    </p:set>
                                    <p:animEffect transition="in" filter="wipe(left)">
                                      <p:cBhvr>
                                        <p:cTn id="143" dur="500"/>
                                        <p:tgtEl>
                                          <p:spTgt spid="155"/>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8" fill="hold" nodeType="clickEffect">
                                  <p:stCondLst>
                                    <p:cond delay="0"/>
                                  </p:stCondLst>
                                  <p:childTnLst>
                                    <p:set>
                                      <p:cBhvr>
                                        <p:cTn id="147" dur="1" fill="hold">
                                          <p:stCondLst>
                                            <p:cond delay="0"/>
                                          </p:stCondLst>
                                        </p:cTn>
                                        <p:tgtEl>
                                          <p:spTgt spid="117"/>
                                        </p:tgtEl>
                                        <p:attrNameLst>
                                          <p:attrName>style.visibility</p:attrName>
                                        </p:attrNameLst>
                                      </p:cBhvr>
                                      <p:to>
                                        <p:strVal val="visible"/>
                                      </p:to>
                                    </p:set>
                                    <p:animEffect transition="in" filter="wipe(left)">
                                      <p:cBhvr>
                                        <p:cTn id="148" dur="500"/>
                                        <p:tgtEl>
                                          <p:spTgt spid="117"/>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nodeType="clickEffect">
                                  <p:stCondLst>
                                    <p:cond delay="0"/>
                                  </p:stCondLst>
                                  <p:childTnLst>
                                    <p:set>
                                      <p:cBhvr>
                                        <p:cTn id="152" dur="1" fill="hold">
                                          <p:stCondLst>
                                            <p:cond delay="0"/>
                                          </p:stCondLst>
                                        </p:cTn>
                                        <p:tgtEl>
                                          <p:spTgt spid="40"/>
                                        </p:tgtEl>
                                        <p:attrNameLst>
                                          <p:attrName>style.visibility</p:attrName>
                                        </p:attrNameLst>
                                      </p:cBhvr>
                                      <p:to>
                                        <p:strVal val="visible"/>
                                      </p:to>
                                    </p:set>
                                    <p:animEffect transition="in" filter="fade">
                                      <p:cBhvr>
                                        <p:cTn id="153" dur="500"/>
                                        <p:tgtEl>
                                          <p:spTgt spid="40"/>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8" fill="hold" grpId="0" nodeType="clickEffect">
                                  <p:stCondLst>
                                    <p:cond delay="0"/>
                                  </p:stCondLst>
                                  <p:childTnLst>
                                    <p:set>
                                      <p:cBhvr>
                                        <p:cTn id="157" dur="1" fill="hold">
                                          <p:stCondLst>
                                            <p:cond delay="0"/>
                                          </p:stCondLst>
                                        </p:cTn>
                                        <p:tgtEl>
                                          <p:spTgt spid="156"/>
                                        </p:tgtEl>
                                        <p:attrNameLst>
                                          <p:attrName>style.visibility</p:attrName>
                                        </p:attrNameLst>
                                      </p:cBhvr>
                                      <p:to>
                                        <p:strVal val="visible"/>
                                      </p:to>
                                    </p:set>
                                    <p:animEffect transition="in" filter="wipe(left)">
                                      <p:cBhvr>
                                        <p:cTn id="158" dur="500"/>
                                        <p:tgtEl>
                                          <p:spTgt spid="156"/>
                                        </p:tgtEl>
                                      </p:cBhvr>
                                    </p:animEffect>
                                  </p:childTnLst>
                                </p:cTn>
                              </p:par>
                            </p:childTnLst>
                          </p:cTn>
                        </p:par>
                      </p:childTnLst>
                    </p:cTn>
                  </p:par>
                  <p:par>
                    <p:cTn id="159" fill="hold">
                      <p:stCondLst>
                        <p:cond delay="indefinite"/>
                      </p:stCondLst>
                      <p:childTnLst>
                        <p:par>
                          <p:cTn id="160" fill="hold">
                            <p:stCondLst>
                              <p:cond delay="0"/>
                            </p:stCondLst>
                            <p:childTnLst>
                              <p:par>
                                <p:cTn id="161" presetID="22" presetClass="entr" presetSubtype="4" fill="hold" nodeType="clickEffect">
                                  <p:stCondLst>
                                    <p:cond delay="0"/>
                                  </p:stCondLst>
                                  <p:childTnLst>
                                    <p:set>
                                      <p:cBhvr>
                                        <p:cTn id="162" dur="1" fill="hold">
                                          <p:stCondLst>
                                            <p:cond delay="0"/>
                                          </p:stCondLst>
                                        </p:cTn>
                                        <p:tgtEl>
                                          <p:spTgt spid="120"/>
                                        </p:tgtEl>
                                        <p:attrNameLst>
                                          <p:attrName>style.visibility</p:attrName>
                                        </p:attrNameLst>
                                      </p:cBhvr>
                                      <p:to>
                                        <p:strVal val="visible"/>
                                      </p:to>
                                    </p:set>
                                    <p:animEffect transition="in" filter="wipe(down)">
                                      <p:cBhvr>
                                        <p:cTn id="163" dur="500"/>
                                        <p:tgtEl>
                                          <p:spTgt spid="120"/>
                                        </p:tgtEl>
                                      </p:cBhvr>
                                    </p:animEffec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nodeType="clickEffect">
                                  <p:stCondLst>
                                    <p:cond delay="0"/>
                                  </p:stCondLst>
                                  <p:childTnLst>
                                    <p:set>
                                      <p:cBhvr>
                                        <p:cTn id="167" dur="1" fill="hold">
                                          <p:stCondLst>
                                            <p:cond delay="0"/>
                                          </p:stCondLst>
                                        </p:cTn>
                                        <p:tgtEl>
                                          <p:spTgt spid="47"/>
                                        </p:tgtEl>
                                        <p:attrNameLst>
                                          <p:attrName>style.visibility</p:attrName>
                                        </p:attrNameLst>
                                      </p:cBhvr>
                                      <p:to>
                                        <p:strVal val="visible"/>
                                      </p:to>
                                    </p:set>
                                    <p:animEffect transition="in" filter="fade">
                                      <p:cBhvr>
                                        <p:cTn id="168" dur="500"/>
                                        <p:tgtEl>
                                          <p:spTgt spid="47"/>
                                        </p:tgtEl>
                                      </p:cBhvr>
                                    </p:animEffect>
                                  </p:childTnLst>
                                </p:cTn>
                              </p:par>
                            </p:childTnLst>
                          </p:cTn>
                        </p:par>
                      </p:childTnLst>
                    </p:cTn>
                  </p:par>
                  <p:par>
                    <p:cTn id="169" fill="hold">
                      <p:stCondLst>
                        <p:cond delay="indefinite"/>
                      </p:stCondLst>
                      <p:childTnLst>
                        <p:par>
                          <p:cTn id="170" fill="hold">
                            <p:stCondLst>
                              <p:cond delay="0"/>
                            </p:stCondLst>
                            <p:childTnLst>
                              <p:par>
                                <p:cTn id="171" presetID="22" presetClass="entr" presetSubtype="4" fill="hold" nodeType="clickEffect">
                                  <p:stCondLst>
                                    <p:cond delay="0"/>
                                  </p:stCondLst>
                                  <p:childTnLst>
                                    <p:set>
                                      <p:cBhvr>
                                        <p:cTn id="172" dur="1" fill="hold">
                                          <p:stCondLst>
                                            <p:cond delay="0"/>
                                          </p:stCondLst>
                                        </p:cTn>
                                        <p:tgtEl>
                                          <p:spTgt spid="123"/>
                                        </p:tgtEl>
                                        <p:attrNameLst>
                                          <p:attrName>style.visibility</p:attrName>
                                        </p:attrNameLst>
                                      </p:cBhvr>
                                      <p:to>
                                        <p:strVal val="visible"/>
                                      </p:to>
                                    </p:set>
                                    <p:animEffect transition="in" filter="wipe(down)">
                                      <p:cBhvr>
                                        <p:cTn id="173" dur="500"/>
                                        <p:tgtEl>
                                          <p:spTgt spid="123"/>
                                        </p:tgtEl>
                                      </p:cBhvr>
                                    </p:animEffect>
                                  </p:childTnLst>
                                </p:cTn>
                              </p:par>
                            </p:childTnLst>
                          </p:cTn>
                        </p:par>
                      </p:childTnLst>
                    </p:cTn>
                  </p:par>
                  <p:par>
                    <p:cTn id="174" fill="hold">
                      <p:stCondLst>
                        <p:cond delay="indefinite"/>
                      </p:stCondLst>
                      <p:childTnLst>
                        <p:par>
                          <p:cTn id="175" fill="hold">
                            <p:stCondLst>
                              <p:cond delay="0"/>
                            </p:stCondLst>
                            <p:childTnLst>
                              <p:par>
                                <p:cTn id="176" presetID="10" presetClass="entr" presetSubtype="0" fill="hold" nodeType="clickEffect">
                                  <p:stCondLst>
                                    <p:cond delay="0"/>
                                  </p:stCondLst>
                                  <p:childTnLst>
                                    <p:set>
                                      <p:cBhvr>
                                        <p:cTn id="177" dur="1" fill="hold">
                                          <p:stCondLst>
                                            <p:cond delay="0"/>
                                          </p:stCondLst>
                                        </p:cTn>
                                        <p:tgtEl>
                                          <p:spTgt spid="54"/>
                                        </p:tgtEl>
                                        <p:attrNameLst>
                                          <p:attrName>style.visibility</p:attrName>
                                        </p:attrNameLst>
                                      </p:cBhvr>
                                      <p:to>
                                        <p:strVal val="visible"/>
                                      </p:to>
                                    </p:set>
                                    <p:animEffect transition="in" filter="fade">
                                      <p:cBhvr>
                                        <p:cTn id="178" dur="500"/>
                                        <p:tgtEl>
                                          <p:spTgt spid="54"/>
                                        </p:tgtEl>
                                      </p:cBhvr>
                                    </p:animEffect>
                                  </p:childTnLst>
                                </p:cTn>
                              </p:par>
                            </p:childTnLst>
                          </p:cTn>
                        </p:par>
                      </p:childTnLst>
                    </p:cTn>
                  </p:par>
                  <p:par>
                    <p:cTn id="179" fill="hold">
                      <p:stCondLst>
                        <p:cond delay="indefinite"/>
                      </p:stCondLst>
                      <p:childTnLst>
                        <p:par>
                          <p:cTn id="180" fill="hold">
                            <p:stCondLst>
                              <p:cond delay="0"/>
                            </p:stCondLst>
                            <p:childTnLst>
                              <p:par>
                                <p:cTn id="181" presetID="22" presetClass="entr" presetSubtype="8" fill="hold" grpId="0" nodeType="clickEffect">
                                  <p:stCondLst>
                                    <p:cond delay="0"/>
                                  </p:stCondLst>
                                  <p:childTnLst>
                                    <p:set>
                                      <p:cBhvr>
                                        <p:cTn id="182" dur="1" fill="hold">
                                          <p:stCondLst>
                                            <p:cond delay="0"/>
                                          </p:stCondLst>
                                        </p:cTn>
                                        <p:tgtEl>
                                          <p:spTgt spid="157"/>
                                        </p:tgtEl>
                                        <p:attrNameLst>
                                          <p:attrName>style.visibility</p:attrName>
                                        </p:attrNameLst>
                                      </p:cBhvr>
                                      <p:to>
                                        <p:strVal val="visible"/>
                                      </p:to>
                                    </p:set>
                                    <p:animEffect transition="in" filter="wipe(left)">
                                      <p:cBhvr>
                                        <p:cTn id="183" dur="500"/>
                                        <p:tgtEl>
                                          <p:spTgt spid="157"/>
                                        </p:tgtEl>
                                      </p:cBhvr>
                                    </p:animEffect>
                                  </p:childTnLst>
                                </p:cTn>
                              </p:par>
                            </p:childTnLst>
                          </p:cTn>
                        </p:par>
                      </p:childTnLst>
                    </p:cTn>
                  </p:par>
                  <p:par>
                    <p:cTn id="184" fill="hold">
                      <p:stCondLst>
                        <p:cond delay="indefinite"/>
                      </p:stCondLst>
                      <p:childTnLst>
                        <p:par>
                          <p:cTn id="185" fill="hold">
                            <p:stCondLst>
                              <p:cond delay="0"/>
                            </p:stCondLst>
                            <p:childTnLst>
                              <p:par>
                                <p:cTn id="186" presetID="22" presetClass="entr" presetSubtype="8" fill="hold" nodeType="clickEffect">
                                  <p:stCondLst>
                                    <p:cond delay="0"/>
                                  </p:stCondLst>
                                  <p:childTnLst>
                                    <p:set>
                                      <p:cBhvr>
                                        <p:cTn id="187" dur="1" fill="hold">
                                          <p:stCondLst>
                                            <p:cond delay="0"/>
                                          </p:stCondLst>
                                        </p:cTn>
                                        <p:tgtEl>
                                          <p:spTgt spid="126"/>
                                        </p:tgtEl>
                                        <p:attrNameLst>
                                          <p:attrName>style.visibility</p:attrName>
                                        </p:attrNameLst>
                                      </p:cBhvr>
                                      <p:to>
                                        <p:strVal val="visible"/>
                                      </p:to>
                                    </p:set>
                                    <p:animEffect transition="in" filter="wipe(left)">
                                      <p:cBhvr>
                                        <p:cTn id="188" dur="500"/>
                                        <p:tgtEl>
                                          <p:spTgt spid="126"/>
                                        </p:tgtEl>
                                      </p:cBhvr>
                                    </p:animEffect>
                                  </p:childTnLst>
                                </p:cTn>
                              </p:par>
                            </p:childTnLst>
                          </p:cTn>
                        </p:par>
                      </p:childTnLst>
                    </p:cTn>
                  </p:par>
                  <p:par>
                    <p:cTn id="189" fill="hold">
                      <p:stCondLst>
                        <p:cond delay="indefinite"/>
                      </p:stCondLst>
                      <p:childTnLst>
                        <p:par>
                          <p:cTn id="190" fill="hold">
                            <p:stCondLst>
                              <p:cond delay="0"/>
                            </p:stCondLst>
                            <p:childTnLst>
                              <p:par>
                                <p:cTn id="191" presetID="10" presetClass="entr" presetSubtype="0" fill="hold" nodeType="clickEffect">
                                  <p:stCondLst>
                                    <p:cond delay="0"/>
                                  </p:stCondLst>
                                  <p:childTnLst>
                                    <p:set>
                                      <p:cBhvr>
                                        <p:cTn id="192" dur="1" fill="hold">
                                          <p:stCondLst>
                                            <p:cond delay="0"/>
                                          </p:stCondLst>
                                        </p:cTn>
                                        <p:tgtEl>
                                          <p:spTgt spid="61"/>
                                        </p:tgtEl>
                                        <p:attrNameLst>
                                          <p:attrName>style.visibility</p:attrName>
                                        </p:attrNameLst>
                                      </p:cBhvr>
                                      <p:to>
                                        <p:strVal val="visible"/>
                                      </p:to>
                                    </p:set>
                                    <p:animEffect transition="in" filter="fade">
                                      <p:cBhvr>
                                        <p:cTn id="193" dur="500"/>
                                        <p:tgtEl>
                                          <p:spTgt spid="61"/>
                                        </p:tgtEl>
                                      </p:cBhvr>
                                    </p:animEffect>
                                  </p:childTnLst>
                                </p:cTn>
                              </p:par>
                            </p:childTnLst>
                          </p:cTn>
                        </p:par>
                      </p:childTnLst>
                    </p:cTn>
                  </p:par>
                  <p:par>
                    <p:cTn id="194" fill="hold">
                      <p:stCondLst>
                        <p:cond delay="indefinite"/>
                      </p:stCondLst>
                      <p:childTnLst>
                        <p:par>
                          <p:cTn id="195" fill="hold">
                            <p:stCondLst>
                              <p:cond delay="0"/>
                            </p:stCondLst>
                            <p:childTnLst>
                              <p:par>
                                <p:cTn id="196" presetID="22" presetClass="entr" presetSubtype="8" fill="hold" grpId="0" nodeType="clickEffect">
                                  <p:stCondLst>
                                    <p:cond delay="0"/>
                                  </p:stCondLst>
                                  <p:childTnLst>
                                    <p:set>
                                      <p:cBhvr>
                                        <p:cTn id="197" dur="1" fill="hold">
                                          <p:stCondLst>
                                            <p:cond delay="0"/>
                                          </p:stCondLst>
                                        </p:cTn>
                                        <p:tgtEl>
                                          <p:spTgt spid="158"/>
                                        </p:tgtEl>
                                        <p:attrNameLst>
                                          <p:attrName>style.visibility</p:attrName>
                                        </p:attrNameLst>
                                      </p:cBhvr>
                                      <p:to>
                                        <p:strVal val="visible"/>
                                      </p:to>
                                    </p:set>
                                    <p:animEffect transition="in" filter="wipe(left)">
                                      <p:cBhvr>
                                        <p:cTn id="198" dur="500"/>
                                        <p:tgtEl>
                                          <p:spTgt spid="158"/>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nodeType="clickEffect">
                                  <p:stCondLst>
                                    <p:cond delay="0"/>
                                  </p:stCondLst>
                                  <p:childTnLst>
                                    <p:set>
                                      <p:cBhvr>
                                        <p:cTn id="202" dur="1" fill="hold">
                                          <p:stCondLst>
                                            <p:cond delay="0"/>
                                          </p:stCondLst>
                                        </p:cTn>
                                        <p:tgtEl>
                                          <p:spTgt spid="129"/>
                                        </p:tgtEl>
                                        <p:attrNameLst>
                                          <p:attrName>style.visibility</p:attrName>
                                        </p:attrNameLst>
                                      </p:cBhvr>
                                      <p:to>
                                        <p:strVal val="visible"/>
                                      </p:to>
                                    </p:set>
                                    <p:animEffect transition="in" filter="wipe(down)">
                                      <p:cBhvr>
                                        <p:cTn id="203" dur="500"/>
                                        <p:tgtEl>
                                          <p:spTgt spid="129"/>
                                        </p:tgtEl>
                                      </p:cBhvr>
                                    </p:animEffect>
                                  </p:childTnLst>
                                </p:cTn>
                              </p:par>
                            </p:childTnLst>
                          </p:cTn>
                        </p:par>
                      </p:childTnLst>
                    </p:cTn>
                  </p:par>
                  <p:par>
                    <p:cTn id="204" fill="hold">
                      <p:stCondLst>
                        <p:cond delay="indefinite"/>
                      </p:stCondLst>
                      <p:childTnLst>
                        <p:par>
                          <p:cTn id="205" fill="hold">
                            <p:stCondLst>
                              <p:cond delay="0"/>
                            </p:stCondLst>
                            <p:childTnLst>
                              <p:par>
                                <p:cTn id="206" presetID="10" presetClass="entr" presetSubtype="0" fill="hold" nodeType="clickEffect">
                                  <p:stCondLst>
                                    <p:cond delay="0"/>
                                  </p:stCondLst>
                                  <p:childTnLst>
                                    <p:set>
                                      <p:cBhvr>
                                        <p:cTn id="207" dur="1" fill="hold">
                                          <p:stCondLst>
                                            <p:cond delay="0"/>
                                          </p:stCondLst>
                                        </p:cTn>
                                        <p:tgtEl>
                                          <p:spTgt spid="68"/>
                                        </p:tgtEl>
                                        <p:attrNameLst>
                                          <p:attrName>style.visibility</p:attrName>
                                        </p:attrNameLst>
                                      </p:cBhvr>
                                      <p:to>
                                        <p:strVal val="visible"/>
                                      </p:to>
                                    </p:set>
                                    <p:animEffect transition="in" filter="fade">
                                      <p:cBhvr>
                                        <p:cTn id="208" dur="500"/>
                                        <p:tgtEl>
                                          <p:spTgt spid="68"/>
                                        </p:tgtEl>
                                      </p:cBhvr>
                                    </p:animEffect>
                                  </p:childTnLst>
                                </p:cTn>
                              </p:par>
                            </p:childTnLst>
                          </p:cTn>
                        </p:par>
                      </p:childTnLst>
                    </p:cTn>
                  </p:par>
                  <p:par>
                    <p:cTn id="209" fill="hold">
                      <p:stCondLst>
                        <p:cond delay="indefinite"/>
                      </p:stCondLst>
                      <p:childTnLst>
                        <p:par>
                          <p:cTn id="210" fill="hold">
                            <p:stCondLst>
                              <p:cond delay="0"/>
                            </p:stCondLst>
                            <p:childTnLst>
                              <p:par>
                                <p:cTn id="211" presetID="22" presetClass="entr" presetSubtype="8" fill="hold" grpId="0" nodeType="clickEffect">
                                  <p:stCondLst>
                                    <p:cond delay="0"/>
                                  </p:stCondLst>
                                  <p:childTnLst>
                                    <p:set>
                                      <p:cBhvr>
                                        <p:cTn id="212" dur="1" fill="hold">
                                          <p:stCondLst>
                                            <p:cond delay="0"/>
                                          </p:stCondLst>
                                        </p:cTn>
                                        <p:tgtEl>
                                          <p:spTgt spid="159"/>
                                        </p:tgtEl>
                                        <p:attrNameLst>
                                          <p:attrName>style.visibility</p:attrName>
                                        </p:attrNameLst>
                                      </p:cBhvr>
                                      <p:to>
                                        <p:strVal val="visible"/>
                                      </p:to>
                                    </p:set>
                                    <p:animEffect transition="in" filter="wipe(left)">
                                      <p:cBhvr>
                                        <p:cTn id="213" dur="500"/>
                                        <p:tgtEl>
                                          <p:spTgt spid="159"/>
                                        </p:tgtEl>
                                      </p:cBhvr>
                                    </p:animEffect>
                                  </p:childTnLst>
                                </p:cTn>
                              </p:par>
                            </p:childTnLst>
                          </p:cTn>
                        </p:par>
                      </p:childTnLst>
                    </p:cTn>
                  </p:par>
                  <p:par>
                    <p:cTn id="214" fill="hold">
                      <p:stCondLst>
                        <p:cond delay="indefinite"/>
                      </p:stCondLst>
                      <p:childTnLst>
                        <p:par>
                          <p:cTn id="215" fill="hold">
                            <p:stCondLst>
                              <p:cond delay="0"/>
                            </p:stCondLst>
                            <p:childTnLst>
                              <p:par>
                                <p:cTn id="216" presetID="22" presetClass="entr" presetSubtype="8" fill="hold" nodeType="clickEffect">
                                  <p:stCondLst>
                                    <p:cond delay="0"/>
                                  </p:stCondLst>
                                  <p:childTnLst>
                                    <p:set>
                                      <p:cBhvr>
                                        <p:cTn id="217" dur="1" fill="hold">
                                          <p:stCondLst>
                                            <p:cond delay="0"/>
                                          </p:stCondLst>
                                        </p:cTn>
                                        <p:tgtEl>
                                          <p:spTgt spid="132"/>
                                        </p:tgtEl>
                                        <p:attrNameLst>
                                          <p:attrName>style.visibility</p:attrName>
                                        </p:attrNameLst>
                                      </p:cBhvr>
                                      <p:to>
                                        <p:strVal val="visible"/>
                                      </p:to>
                                    </p:set>
                                    <p:animEffect transition="in" filter="wipe(left)">
                                      <p:cBhvr>
                                        <p:cTn id="218" dur="500"/>
                                        <p:tgtEl>
                                          <p:spTgt spid="132"/>
                                        </p:tgtEl>
                                      </p:cBhvr>
                                    </p:animEffect>
                                  </p:childTnLst>
                                </p:cTn>
                              </p:par>
                            </p:childTnLst>
                          </p:cTn>
                        </p:par>
                      </p:childTnLst>
                    </p:cTn>
                  </p:par>
                  <p:par>
                    <p:cTn id="219" fill="hold">
                      <p:stCondLst>
                        <p:cond delay="indefinite"/>
                      </p:stCondLst>
                      <p:childTnLst>
                        <p:par>
                          <p:cTn id="220" fill="hold">
                            <p:stCondLst>
                              <p:cond delay="0"/>
                            </p:stCondLst>
                            <p:childTnLst>
                              <p:par>
                                <p:cTn id="221" presetID="10" presetClass="entr" presetSubtype="0" fill="hold" nodeType="clickEffect">
                                  <p:stCondLst>
                                    <p:cond delay="0"/>
                                  </p:stCondLst>
                                  <p:childTnLst>
                                    <p:set>
                                      <p:cBhvr>
                                        <p:cTn id="222" dur="1" fill="hold">
                                          <p:stCondLst>
                                            <p:cond delay="0"/>
                                          </p:stCondLst>
                                        </p:cTn>
                                        <p:tgtEl>
                                          <p:spTgt spid="75"/>
                                        </p:tgtEl>
                                        <p:attrNameLst>
                                          <p:attrName>style.visibility</p:attrName>
                                        </p:attrNameLst>
                                      </p:cBhvr>
                                      <p:to>
                                        <p:strVal val="visible"/>
                                      </p:to>
                                    </p:set>
                                    <p:animEffect transition="in" filter="fade">
                                      <p:cBhvr>
                                        <p:cTn id="223" dur="500"/>
                                        <p:tgtEl>
                                          <p:spTgt spid="75"/>
                                        </p:tgtEl>
                                      </p:cBhvr>
                                    </p:animEffect>
                                  </p:childTnLst>
                                </p:cTn>
                              </p:par>
                            </p:childTnLst>
                          </p:cTn>
                        </p:par>
                      </p:childTnLst>
                    </p:cTn>
                  </p:par>
                  <p:par>
                    <p:cTn id="224" fill="hold">
                      <p:stCondLst>
                        <p:cond delay="indefinite"/>
                      </p:stCondLst>
                      <p:childTnLst>
                        <p:par>
                          <p:cTn id="225" fill="hold">
                            <p:stCondLst>
                              <p:cond delay="0"/>
                            </p:stCondLst>
                            <p:childTnLst>
                              <p:par>
                                <p:cTn id="226" presetID="22" presetClass="entr" presetSubtype="8" fill="hold" grpId="0" nodeType="clickEffect">
                                  <p:stCondLst>
                                    <p:cond delay="0"/>
                                  </p:stCondLst>
                                  <p:childTnLst>
                                    <p:set>
                                      <p:cBhvr>
                                        <p:cTn id="227" dur="1" fill="hold">
                                          <p:stCondLst>
                                            <p:cond delay="0"/>
                                          </p:stCondLst>
                                        </p:cTn>
                                        <p:tgtEl>
                                          <p:spTgt spid="160"/>
                                        </p:tgtEl>
                                        <p:attrNameLst>
                                          <p:attrName>style.visibility</p:attrName>
                                        </p:attrNameLst>
                                      </p:cBhvr>
                                      <p:to>
                                        <p:strVal val="visible"/>
                                      </p:to>
                                    </p:set>
                                    <p:animEffect transition="in" filter="wipe(left)">
                                      <p:cBhvr>
                                        <p:cTn id="228" dur="500"/>
                                        <p:tgtEl>
                                          <p:spTgt spid="160"/>
                                        </p:tgtEl>
                                      </p:cBhvr>
                                    </p:animEffect>
                                  </p:childTnLst>
                                </p:cTn>
                              </p:par>
                            </p:childTnLst>
                          </p:cTn>
                        </p:par>
                      </p:childTnLst>
                    </p:cTn>
                  </p:par>
                  <p:par>
                    <p:cTn id="229" fill="hold">
                      <p:stCondLst>
                        <p:cond delay="indefinite"/>
                      </p:stCondLst>
                      <p:childTnLst>
                        <p:par>
                          <p:cTn id="230" fill="hold">
                            <p:stCondLst>
                              <p:cond delay="0"/>
                            </p:stCondLst>
                            <p:childTnLst>
                              <p:par>
                                <p:cTn id="231" presetID="22" presetClass="entr" presetSubtype="4" fill="hold" nodeType="clickEffect">
                                  <p:stCondLst>
                                    <p:cond delay="0"/>
                                  </p:stCondLst>
                                  <p:childTnLst>
                                    <p:set>
                                      <p:cBhvr>
                                        <p:cTn id="232" dur="1" fill="hold">
                                          <p:stCondLst>
                                            <p:cond delay="0"/>
                                          </p:stCondLst>
                                        </p:cTn>
                                        <p:tgtEl>
                                          <p:spTgt spid="135"/>
                                        </p:tgtEl>
                                        <p:attrNameLst>
                                          <p:attrName>style.visibility</p:attrName>
                                        </p:attrNameLst>
                                      </p:cBhvr>
                                      <p:to>
                                        <p:strVal val="visible"/>
                                      </p:to>
                                    </p:set>
                                    <p:animEffect transition="in" filter="wipe(down)">
                                      <p:cBhvr>
                                        <p:cTn id="233" dur="500"/>
                                        <p:tgtEl>
                                          <p:spTgt spid="135"/>
                                        </p:tgtEl>
                                      </p:cBhvr>
                                    </p:animEffect>
                                  </p:childTnLst>
                                </p:cTn>
                              </p:par>
                            </p:childTnLst>
                          </p:cTn>
                        </p:par>
                      </p:childTnLst>
                    </p:cTn>
                  </p:par>
                  <p:par>
                    <p:cTn id="234" fill="hold">
                      <p:stCondLst>
                        <p:cond delay="indefinite"/>
                      </p:stCondLst>
                      <p:childTnLst>
                        <p:par>
                          <p:cTn id="235" fill="hold">
                            <p:stCondLst>
                              <p:cond delay="0"/>
                            </p:stCondLst>
                            <p:childTnLst>
                              <p:par>
                                <p:cTn id="236" presetID="10" presetClass="entr" presetSubtype="0" fill="hold" nodeType="clickEffect">
                                  <p:stCondLst>
                                    <p:cond delay="0"/>
                                  </p:stCondLst>
                                  <p:childTnLst>
                                    <p:set>
                                      <p:cBhvr>
                                        <p:cTn id="237" dur="1" fill="hold">
                                          <p:stCondLst>
                                            <p:cond delay="0"/>
                                          </p:stCondLst>
                                        </p:cTn>
                                        <p:tgtEl>
                                          <p:spTgt spid="82"/>
                                        </p:tgtEl>
                                        <p:attrNameLst>
                                          <p:attrName>style.visibility</p:attrName>
                                        </p:attrNameLst>
                                      </p:cBhvr>
                                      <p:to>
                                        <p:strVal val="visible"/>
                                      </p:to>
                                    </p:set>
                                    <p:animEffect transition="in" filter="fade">
                                      <p:cBhvr>
                                        <p:cTn id="238" dur="500"/>
                                        <p:tgtEl>
                                          <p:spTgt spid="82"/>
                                        </p:tgtEl>
                                      </p:cBhvr>
                                    </p:animEffect>
                                  </p:childTnLst>
                                </p:cTn>
                              </p:par>
                            </p:childTnLst>
                          </p:cTn>
                        </p:par>
                      </p:childTnLst>
                    </p:cTn>
                  </p:par>
                  <p:par>
                    <p:cTn id="239" fill="hold">
                      <p:stCondLst>
                        <p:cond delay="indefinite"/>
                      </p:stCondLst>
                      <p:childTnLst>
                        <p:par>
                          <p:cTn id="240" fill="hold">
                            <p:stCondLst>
                              <p:cond delay="0"/>
                            </p:stCondLst>
                            <p:childTnLst>
                              <p:par>
                                <p:cTn id="241" presetID="22" presetClass="entr" presetSubtype="8" fill="hold" grpId="0" nodeType="clickEffect">
                                  <p:stCondLst>
                                    <p:cond delay="0"/>
                                  </p:stCondLst>
                                  <p:childTnLst>
                                    <p:set>
                                      <p:cBhvr>
                                        <p:cTn id="242" dur="1" fill="hold">
                                          <p:stCondLst>
                                            <p:cond delay="0"/>
                                          </p:stCondLst>
                                        </p:cTn>
                                        <p:tgtEl>
                                          <p:spTgt spid="161"/>
                                        </p:tgtEl>
                                        <p:attrNameLst>
                                          <p:attrName>style.visibility</p:attrName>
                                        </p:attrNameLst>
                                      </p:cBhvr>
                                      <p:to>
                                        <p:strVal val="visible"/>
                                      </p:to>
                                    </p:set>
                                    <p:animEffect transition="in" filter="wipe(left)">
                                      <p:cBhvr>
                                        <p:cTn id="243"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P spid="140" grpId="0"/>
      <p:bldP spid="141" grpId="0"/>
      <p:bldP spid="142" grpId="0"/>
      <p:bldP spid="143" grpId="0"/>
      <p:bldP spid="144" grpId="0"/>
      <p:bldP spid="145" grpId="0"/>
      <p:bldP spid="146" grpId="0"/>
      <p:bldP spid="147" grpId="0"/>
      <p:bldP spid="148" grpId="0"/>
      <p:bldP spid="149" grpId="0"/>
      <p:bldP spid="150" grpId="0"/>
      <p:bldP spid="151" grpId="0"/>
      <p:bldP spid="152" grpId="0"/>
      <p:bldP spid="153" grpId="0"/>
      <p:bldP spid="154" grpId="0"/>
      <p:bldP spid="155" grpId="0"/>
      <p:bldP spid="156" grpId="0"/>
      <p:bldP spid="157" grpId="0"/>
      <p:bldP spid="158" grpId="0"/>
      <p:bldP spid="159" grpId="0"/>
      <p:bldP spid="160" grpId="0"/>
      <p:bldP spid="161" grpId="0"/>
      <p:bldP spid="162" grpId="0"/>
      <p:bldP spid="165" grpId="0" animBg="1"/>
      <p:bldP spid="16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60091" y="4410074"/>
            <a:ext cx="1439606" cy="354288"/>
            <a:chOff x="4304043" y="1286668"/>
            <a:chExt cx="3837944" cy="2757793"/>
          </a:xfrm>
          <a:effectLst>
            <a:outerShdw blurRad="381000" dist="254000" dir="8100000" algn="tr" rotWithShape="0">
              <a:prstClr val="black">
                <a:alpha val="40000"/>
              </a:prstClr>
            </a:outerShdw>
          </a:effectLst>
        </p:grpSpPr>
        <p:sp>
          <p:nvSpPr>
            <p:cNvPr id="5" name="圆角矩形 4"/>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 name="圆角矩形 5"/>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grpSp>
      <p:sp>
        <p:nvSpPr>
          <p:cNvPr id="7" name="矩形 6"/>
          <p:cNvSpPr/>
          <p:nvPr/>
        </p:nvSpPr>
        <p:spPr>
          <a:xfrm>
            <a:off x="1513144" y="3228975"/>
            <a:ext cx="1333500" cy="9906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 name="矩形 7"/>
          <p:cNvSpPr/>
          <p:nvPr/>
        </p:nvSpPr>
        <p:spPr>
          <a:xfrm>
            <a:off x="3110130" y="2805111"/>
            <a:ext cx="1333500" cy="141446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 name="矩形 8"/>
          <p:cNvSpPr/>
          <p:nvPr/>
        </p:nvSpPr>
        <p:spPr>
          <a:xfrm>
            <a:off x="4770694" y="2247900"/>
            <a:ext cx="1333500" cy="1971675"/>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 name="矩形 9"/>
          <p:cNvSpPr/>
          <p:nvPr/>
        </p:nvSpPr>
        <p:spPr>
          <a:xfrm>
            <a:off x="6399469" y="1390650"/>
            <a:ext cx="1333500" cy="2828925"/>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3" name="组合 12"/>
          <p:cNvGrpSpPr/>
          <p:nvPr/>
        </p:nvGrpSpPr>
        <p:grpSpPr>
          <a:xfrm>
            <a:off x="3057077" y="4398939"/>
            <a:ext cx="1439606" cy="354288"/>
            <a:chOff x="4304043" y="1286668"/>
            <a:chExt cx="3837944" cy="2757793"/>
          </a:xfrm>
          <a:effectLst>
            <a:outerShdw blurRad="381000" dist="254000" dir="8100000" algn="tr" rotWithShape="0">
              <a:prstClr val="black">
                <a:alpha val="40000"/>
              </a:prstClr>
            </a:outerShdw>
          </a:effectLst>
        </p:grpSpPr>
        <p:sp>
          <p:nvSpPr>
            <p:cNvPr id="14" name="圆角矩形 13"/>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15" name="圆角矩形 14"/>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grpSp>
        <p:nvGrpSpPr>
          <p:cNvPr id="16" name="组合 15"/>
          <p:cNvGrpSpPr/>
          <p:nvPr/>
        </p:nvGrpSpPr>
        <p:grpSpPr>
          <a:xfrm>
            <a:off x="4717641" y="4398939"/>
            <a:ext cx="1439606" cy="354288"/>
            <a:chOff x="4304043" y="1286668"/>
            <a:chExt cx="3837944" cy="2757793"/>
          </a:xfrm>
          <a:effectLst>
            <a:outerShdw blurRad="381000" dist="254000" dir="8100000" algn="tr" rotWithShape="0">
              <a:prstClr val="black">
                <a:alpha val="40000"/>
              </a:prstClr>
            </a:outerShdw>
          </a:effectLst>
        </p:grpSpPr>
        <p:sp>
          <p:nvSpPr>
            <p:cNvPr id="17" name="圆角矩形 1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8" name="圆角矩形 17"/>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grpSp>
      <p:grpSp>
        <p:nvGrpSpPr>
          <p:cNvPr id="19" name="组合 18"/>
          <p:cNvGrpSpPr/>
          <p:nvPr/>
        </p:nvGrpSpPr>
        <p:grpSpPr>
          <a:xfrm>
            <a:off x="6399469" y="4398939"/>
            <a:ext cx="1439606" cy="354288"/>
            <a:chOff x="4304043" y="1286668"/>
            <a:chExt cx="3837944" cy="2757793"/>
          </a:xfrm>
          <a:effectLst>
            <a:outerShdw blurRad="381000" dist="254000" dir="8100000" algn="tr" rotWithShape="0">
              <a:prstClr val="black">
                <a:alpha val="40000"/>
              </a:prstClr>
            </a:outerShdw>
          </a:effectLst>
        </p:grpSpPr>
        <p:sp>
          <p:nvSpPr>
            <p:cNvPr id="20" name="圆角矩形 1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1" name="圆角矩形 20"/>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grpSp>
      <p:sp>
        <p:nvSpPr>
          <p:cNvPr id="22" name="TextBox 21"/>
          <p:cNvSpPr txBox="1"/>
          <p:nvPr/>
        </p:nvSpPr>
        <p:spPr>
          <a:xfrm>
            <a:off x="281268" y="1333321"/>
            <a:ext cx="2565376" cy="1200329"/>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您的内容打在这里，或者通过复制您的文本后，在此框中选择粘贴，并选择只保留文字。您的内容打在这里，或者通过复制您的文本后，在此框中选择粘贴，并选择只保留文字。您</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的</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23" name="TextBox 22"/>
          <p:cNvSpPr txBox="1"/>
          <p:nvPr/>
        </p:nvSpPr>
        <p:spPr>
          <a:xfrm>
            <a:off x="1625896" y="4402552"/>
            <a:ext cx="1107996" cy="369332"/>
          </a:xfrm>
          <a:prstGeom prst="rect">
            <a:avLst/>
          </a:prstGeom>
          <a:noFill/>
        </p:spPr>
        <p:txBody>
          <a:bodyPr wrap="none" rtlCol="0">
            <a:spAutoFit/>
          </a:bodyPr>
          <a:lstStyle/>
          <a:p>
            <a:r>
              <a:rPr lang="zh-CN" altLang="en-US" dirty="0" smtClean="0">
                <a:solidFill>
                  <a:srgbClr val="163A5A"/>
                </a:solidFill>
                <a:latin typeface="方正兰亭粗黑简体" panose="02000000000000000000" pitchFamily="2" charset="-122"/>
                <a:ea typeface="方正兰亭粗黑简体" panose="02000000000000000000" pitchFamily="2" charset="-122"/>
              </a:rPr>
              <a:t>第一季度</a:t>
            </a:r>
            <a:endParaRPr lang="zh-CN" altLang="en-US" dirty="0">
              <a:solidFill>
                <a:srgbClr val="163A5A"/>
              </a:solidFill>
              <a:latin typeface="方正兰亭粗黑简体" panose="02000000000000000000" pitchFamily="2" charset="-122"/>
              <a:ea typeface="方正兰亭粗黑简体" panose="02000000000000000000" pitchFamily="2" charset="-122"/>
            </a:endParaRPr>
          </a:p>
        </p:txBody>
      </p:sp>
      <p:sp>
        <p:nvSpPr>
          <p:cNvPr id="24" name="TextBox 23"/>
          <p:cNvSpPr txBox="1"/>
          <p:nvPr/>
        </p:nvSpPr>
        <p:spPr>
          <a:xfrm>
            <a:off x="3222882" y="4402552"/>
            <a:ext cx="1107996" cy="369332"/>
          </a:xfrm>
          <a:prstGeom prst="rect">
            <a:avLst/>
          </a:prstGeom>
          <a:noFill/>
        </p:spPr>
        <p:txBody>
          <a:bodyPr wrap="none" rtlCol="0">
            <a:spAutoFit/>
          </a:bodyPr>
          <a:lstStyle/>
          <a:p>
            <a:r>
              <a:rPr lang="zh-CN" altLang="en-US" dirty="0" smtClean="0">
                <a:solidFill>
                  <a:srgbClr val="163A5A"/>
                </a:solidFill>
                <a:latin typeface="方正兰亭粗黑简体" panose="02000000000000000000" pitchFamily="2" charset="-122"/>
                <a:ea typeface="方正兰亭粗黑简体" panose="02000000000000000000" pitchFamily="2" charset="-122"/>
              </a:rPr>
              <a:t>第二季度</a:t>
            </a:r>
            <a:endParaRPr lang="zh-CN" altLang="en-US" dirty="0">
              <a:solidFill>
                <a:srgbClr val="163A5A"/>
              </a:solidFill>
              <a:latin typeface="方正兰亭粗黑简体" panose="02000000000000000000" pitchFamily="2" charset="-122"/>
              <a:ea typeface="方正兰亭粗黑简体" panose="02000000000000000000" pitchFamily="2" charset="-122"/>
            </a:endParaRPr>
          </a:p>
        </p:txBody>
      </p:sp>
      <p:sp>
        <p:nvSpPr>
          <p:cNvPr id="25" name="TextBox 24"/>
          <p:cNvSpPr txBox="1"/>
          <p:nvPr/>
        </p:nvSpPr>
        <p:spPr>
          <a:xfrm>
            <a:off x="4996198" y="4402552"/>
            <a:ext cx="1107996" cy="369332"/>
          </a:xfrm>
          <a:prstGeom prst="rect">
            <a:avLst/>
          </a:prstGeom>
          <a:noFill/>
        </p:spPr>
        <p:txBody>
          <a:bodyPr wrap="none" rtlCol="0">
            <a:spAutoFit/>
          </a:bodyPr>
          <a:lstStyle/>
          <a:p>
            <a:r>
              <a:rPr lang="zh-CN" altLang="en-US" dirty="0" smtClean="0">
                <a:solidFill>
                  <a:srgbClr val="163A5A"/>
                </a:solidFill>
                <a:latin typeface="方正兰亭粗黑简体" panose="02000000000000000000" pitchFamily="2" charset="-122"/>
                <a:ea typeface="方正兰亭粗黑简体" panose="02000000000000000000" pitchFamily="2" charset="-122"/>
              </a:rPr>
              <a:t>第三季度</a:t>
            </a:r>
            <a:endParaRPr lang="zh-CN" altLang="en-US" dirty="0">
              <a:solidFill>
                <a:srgbClr val="163A5A"/>
              </a:solidFill>
              <a:latin typeface="方正兰亭粗黑简体" panose="02000000000000000000" pitchFamily="2" charset="-122"/>
              <a:ea typeface="方正兰亭粗黑简体" panose="02000000000000000000" pitchFamily="2" charset="-122"/>
            </a:endParaRPr>
          </a:p>
        </p:txBody>
      </p:sp>
      <p:sp>
        <p:nvSpPr>
          <p:cNvPr id="26" name="TextBox 25"/>
          <p:cNvSpPr txBox="1"/>
          <p:nvPr/>
        </p:nvSpPr>
        <p:spPr>
          <a:xfrm>
            <a:off x="6624973" y="4402552"/>
            <a:ext cx="1107996" cy="369332"/>
          </a:xfrm>
          <a:prstGeom prst="rect">
            <a:avLst/>
          </a:prstGeom>
          <a:noFill/>
        </p:spPr>
        <p:txBody>
          <a:bodyPr wrap="none" rtlCol="0">
            <a:spAutoFit/>
          </a:bodyPr>
          <a:lstStyle/>
          <a:p>
            <a:r>
              <a:rPr lang="zh-CN" altLang="en-US" dirty="0" smtClean="0">
                <a:solidFill>
                  <a:srgbClr val="163A5A"/>
                </a:solidFill>
                <a:latin typeface="方正兰亭粗黑简体" panose="02000000000000000000" pitchFamily="2" charset="-122"/>
                <a:ea typeface="方正兰亭粗黑简体" panose="02000000000000000000" pitchFamily="2" charset="-122"/>
              </a:rPr>
              <a:t>第四季度</a:t>
            </a:r>
            <a:endParaRPr lang="zh-CN" altLang="en-US" dirty="0">
              <a:solidFill>
                <a:srgbClr val="163A5A"/>
              </a:solidFill>
              <a:latin typeface="方正兰亭粗黑简体" panose="02000000000000000000" pitchFamily="2" charset="-122"/>
              <a:ea typeface="方正兰亭粗黑简体" panose="02000000000000000000" pitchFamily="2" charset="-122"/>
            </a:endParaRPr>
          </a:p>
        </p:txBody>
      </p:sp>
      <p:sp>
        <p:nvSpPr>
          <p:cNvPr id="27" name="TextBox 26"/>
          <p:cNvSpPr txBox="1"/>
          <p:nvPr/>
        </p:nvSpPr>
        <p:spPr>
          <a:xfrm>
            <a:off x="281268" y="963989"/>
            <a:ext cx="1569660" cy="369332"/>
          </a:xfrm>
          <a:prstGeom prst="rect">
            <a:avLst/>
          </a:prstGeom>
          <a:noFill/>
        </p:spPr>
        <p:txBody>
          <a:bodyPr wrap="none" rtlCol="0">
            <a:spAutoFit/>
          </a:bodyPr>
          <a:lstStyle/>
          <a:p>
            <a:r>
              <a:rPr lang="zh-CN" altLang="en-US" dirty="0" smtClean="0">
                <a:latin typeface="方正兰亭粗黑简体" panose="02000000000000000000" pitchFamily="2" charset="-122"/>
                <a:ea typeface="方正兰亭粗黑简体" panose="02000000000000000000" pitchFamily="2" charset="-122"/>
              </a:rPr>
              <a:t>输入你的标题</a:t>
            </a:r>
            <a:endParaRPr lang="zh-CN" altLang="en-US" dirty="0">
              <a:latin typeface="方正兰亭粗黑简体" panose="02000000000000000000" pitchFamily="2" charset="-122"/>
              <a:ea typeface="方正兰亭粗黑简体" panose="02000000000000000000" pitchFamily="2" charset="-122"/>
            </a:endParaRPr>
          </a:p>
        </p:txBody>
      </p:sp>
      <p:cxnSp>
        <p:nvCxnSpPr>
          <p:cNvPr id="28" name="直接连接符 27"/>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0" name="TextBox 29"/>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年度完成的主要工作</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31" name="直接连接符 30"/>
          <p:cNvCxnSpPr/>
          <p:nvPr/>
        </p:nvCxnSpPr>
        <p:spPr>
          <a:xfrm>
            <a:off x="3661591"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677993" y="3233737"/>
            <a:ext cx="1003801" cy="584775"/>
          </a:xfrm>
          <a:prstGeom prst="rect">
            <a:avLst/>
          </a:prstGeom>
          <a:noFill/>
        </p:spPr>
        <p:txBody>
          <a:bodyPr wrap="none" rtlCol="0">
            <a:spAutoFit/>
          </a:bodyPr>
          <a:lstStyle/>
          <a:p>
            <a:r>
              <a:rPr lang="en-US" altLang="zh-CN" sz="3200" dirty="0" smtClean="0">
                <a:solidFill>
                  <a:schemeClr val="bg1"/>
                </a:solidFill>
                <a:latin typeface="方正大黑简体" panose="02010601030101010101" pitchFamily="2" charset="-122"/>
                <a:ea typeface="方正大黑简体" panose="02010601030101010101" pitchFamily="2" charset="-122"/>
              </a:rPr>
              <a:t>25%</a:t>
            </a:r>
            <a:endParaRPr lang="zh-CN" altLang="en-US" sz="3200" dirty="0">
              <a:solidFill>
                <a:schemeClr val="bg1"/>
              </a:solidFill>
              <a:latin typeface="方正大黑简体" panose="02010601030101010101" pitchFamily="2" charset="-122"/>
              <a:ea typeface="方正大黑简体" panose="02010601030101010101" pitchFamily="2" charset="-122"/>
            </a:endParaRPr>
          </a:p>
        </p:txBody>
      </p:sp>
      <p:sp>
        <p:nvSpPr>
          <p:cNvPr id="34" name="TextBox 33"/>
          <p:cNvSpPr txBox="1"/>
          <p:nvPr/>
        </p:nvSpPr>
        <p:spPr>
          <a:xfrm>
            <a:off x="3274979" y="2922804"/>
            <a:ext cx="1003801" cy="584775"/>
          </a:xfrm>
          <a:prstGeom prst="rect">
            <a:avLst/>
          </a:prstGeom>
          <a:noFill/>
        </p:spPr>
        <p:txBody>
          <a:bodyPr wrap="none" rtlCol="0">
            <a:spAutoFit/>
          </a:bodyPr>
          <a:lstStyle/>
          <a:p>
            <a:r>
              <a:rPr lang="en-US" altLang="zh-CN" sz="3200" dirty="0" smtClean="0">
                <a:solidFill>
                  <a:schemeClr val="bg1"/>
                </a:solidFill>
                <a:latin typeface="方正大黑简体" panose="02010601030101010101" pitchFamily="2" charset="-122"/>
                <a:ea typeface="方正大黑简体" panose="02010601030101010101" pitchFamily="2" charset="-122"/>
              </a:rPr>
              <a:t>45%</a:t>
            </a:r>
            <a:endParaRPr lang="zh-CN" altLang="en-US" sz="3200" dirty="0">
              <a:solidFill>
                <a:schemeClr val="bg1"/>
              </a:solidFill>
              <a:latin typeface="方正大黑简体" panose="02010601030101010101" pitchFamily="2" charset="-122"/>
              <a:ea typeface="方正大黑简体" panose="02010601030101010101" pitchFamily="2" charset="-122"/>
            </a:endParaRPr>
          </a:p>
        </p:txBody>
      </p:sp>
      <p:sp>
        <p:nvSpPr>
          <p:cNvPr id="35" name="TextBox 34"/>
          <p:cNvSpPr txBox="1"/>
          <p:nvPr/>
        </p:nvSpPr>
        <p:spPr>
          <a:xfrm>
            <a:off x="4935543" y="2355708"/>
            <a:ext cx="1003801" cy="584775"/>
          </a:xfrm>
          <a:prstGeom prst="rect">
            <a:avLst/>
          </a:prstGeom>
          <a:noFill/>
        </p:spPr>
        <p:txBody>
          <a:bodyPr wrap="none" rtlCol="0">
            <a:spAutoFit/>
          </a:bodyPr>
          <a:lstStyle/>
          <a:p>
            <a:r>
              <a:rPr lang="en-US" altLang="zh-CN" sz="3200" dirty="0" smtClean="0">
                <a:solidFill>
                  <a:schemeClr val="bg1"/>
                </a:solidFill>
                <a:latin typeface="方正大黑简体" panose="02010601030101010101" pitchFamily="2" charset="-122"/>
                <a:ea typeface="方正大黑简体" panose="02010601030101010101" pitchFamily="2" charset="-122"/>
              </a:rPr>
              <a:t>65%</a:t>
            </a:r>
            <a:endParaRPr lang="zh-CN" altLang="en-US" sz="3200" dirty="0">
              <a:solidFill>
                <a:schemeClr val="bg1"/>
              </a:solidFill>
              <a:latin typeface="方正大黑简体" panose="02010601030101010101" pitchFamily="2" charset="-122"/>
              <a:ea typeface="方正大黑简体" panose="02010601030101010101" pitchFamily="2" charset="-122"/>
            </a:endParaRPr>
          </a:p>
        </p:txBody>
      </p:sp>
      <p:sp>
        <p:nvSpPr>
          <p:cNvPr id="36" name="TextBox 35"/>
          <p:cNvSpPr txBox="1"/>
          <p:nvPr/>
        </p:nvSpPr>
        <p:spPr>
          <a:xfrm>
            <a:off x="6564318" y="1498458"/>
            <a:ext cx="1003801" cy="584775"/>
          </a:xfrm>
          <a:prstGeom prst="rect">
            <a:avLst/>
          </a:prstGeom>
          <a:noFill/>
        </p:spPr>
        <p:txBody>
          <a:bodyPr wrap="none" rtlCol="0">
            <a:spAutoFit/>
          </a:bodyPr>
          <a:lstStyle/>
          <a:p>
            <a:r>
              <a:rPr lang="en-US" altLang="zh-CN" sz="3200" dirty="0" smtClean="0">
                <a:solidFill>
                  <a:schemeClr val="bg1"/>
                </a:solidFill>
                <a:latin typeface="方正大黑简体" panose="02010601030101010101" pitchFamily="2" charset="-122"/>
                <a:ea typeface="方正大黑简体" panose="02010601030101010101" pitchFamily="2" charset="-122"/>
              </a:rPr>
              <a:t>85%</a:t>
            </a:r>
            <a:endParaRPr lang="zh-CN" altLang="en-US" sz="3200" dirty="0">
              <a:solidFill>
                <a:schemeClr val="bg1"/>
              </a:solidFill>
              <a:latin typeface="方正大黑简体" panose="02010601030101010101" pitchFamily="2" charset="-122"/>
              <a:ea typeface="方正大黑简体" panose="02010601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300"/>
                                        <p:tgtEl>
                                          <p:spTgt spid="29"/>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p:tgtEl>
                                          <p:spTgt spid="30"/>
                                        </p:tgtEl>
                                        <p:attrNameLst>
                                          <p:attrName>ppt_x</p:attrName>
                                        </p:attrNameLst>
                                      </p:cBhvr>
                                      <p:tavLst>
                                        <p:tav tm="0">
                                          <p:val>
                                            <p:strVal val="#ppt_x-#ppt_w*1.125000"/>
                                          </p:val>
                                        </p:tav>
                                        <p:tav tm="100000">
                                          <p:val>
                                            <p:strVal val="#ppt_x"/>
                                          </p:val>
                                        </p:tav>
                                      </p:tavLst>
                                    </p:anim>
                                    <p:animEffect transition="in" filter="wipe(right)">
                                      <p:cBhvr>
                                        <p:cTn id="12" dur="500"/>
                                        <p:tgtEl>
                                          <p:spTgt spid="30"/>
                                        </p:tgtEl>
                                      </p:cBhvr>
                                    </p:animEffect>
                                  </p:childTnLst>
                                </p:cTn>
                              </p:par>
                              <p:par>
                                <p:cTn id="13" presetID="22" presetClass="entr" presetSubtype="8"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left)">
                                      <p:cBhvr>
                                        <p:cTn id="15" dur="300"/>
                                        <p:tgtEl>
                                          <p:spTgt spid="28"/>
                                        </p:tgtEl>
                                      </p:cBhvr>
                                    </p:animEffect>
                                  </p:childTnLst>
                                </p:cTn>
                              </p:par>
                              <p:par>
                                <p:cTn id="16" presetID="12" presetClass="entr" presetSubtype="8"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additive="base">
                                        <p:cTn id="18" dur="500"/>
                                        <p:tgtEl>
                                          <p:spTgt spid="31"/>
                                        </p:tgtEl>
                                        <p:attrNameLst>
                                          <p:attrName>ppt_x</p:attrName>
                                        </p:attrNameLst>
                                      </p:cBhvr>
                                      <p:tavLst>
                                        <p:tav tm="0">
                                          <p:val>
                                            <p:strVal val="#ppt_x-#ppt_w*1.125000"/>
                                          </p:val>
                                        </p:tav>
                                        <p:tav tm="100000">
                                          <p:val>
                                            <p:strVal val="#ppt_x"/>
                                          </p:val>
                                        </p:tav>
                                      </p:tavLst>
                                    </p:anim>
                                    <p:animEffect transition="in" filter="wipe(right)">
                                      <p:cBhvr>
                                        <p:cTn id="19" dur="500"/>
                                        <p:tgtEl>
                                          <p:spTgt spid="31"/>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8" presetClass="entr" presetSubtype="3"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strips(upRight)">
                                      <p:cBhvr>
                                        <p:cTn id="30" dur="500"/>
                                        <p:tgtEl>
                                          <p:spTgt spid="22"/>
                                        </p:tgtEl>
                                      </p:cBhvr>
                                    </p:animEffect>
                                  </p:childTnLst>
                                </p:cTn>
                              </p:par>
                            </p:childTnLst>
                          </p:cTn>
                        </p:par>
                        <p:par>
                          <p:cTn id="31" fill="hold">
                            <p:stCondLst>
                              <p:cond delay="1500"/>
                            </p:stCondLst>
                            <p:childTnLst>
                              <p:par>
                                <p:cTn id="32" presetID="22" presetClass="entr" presetSubtype="8"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par>
                          <p:cTn id="35" fill="hold">
                            <p:stCondLst>
                              <p:cond delay="2000"/>
                            </p:stCondLst>
                            <p:childTnLst>
                              <p:par>
                                <p:cTn id="36" presetID="22" presetClass="entr" presetSubtype="8" fill="hold"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wipe(left)">
                                      <p:cBhvr>
                                        <p:cTn id="38" dur="500"/>
                                        <p:tgtEl>
                                          <p:spTgt spid="13"/>
                                        </p:tgtEl>
                                      </p:cBhvr>
                                    </p:animEffect>
                                  </p:childTnLst>
                                </p:cTn>
                              </p:par>
                            </p:childTnLst>
                          </p:cTn>
                        </p:par>
                        <p:par>
                          <p:cTn id="39" fill="hold">
                            <p:stCondLst>
                              <p:cond delay="2500"/>
                            </p:stCondLst>
                            <p:childTnLst>
                              <p:par>
                                <p:cTn id="40" presetID="22" presetClass="entr" presetSubtype="8" fill="hold" nodeType="after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left)">
                                      <p:cBhvr>
                                        <p:cTn id="42" dur="500"/>
                                        <p:tgtEl>
                                          <p:spTgt spid="16"/>
                                        </p:tgtEl>
                                      </p:cBhvr>
                                    </p:animEffect>
                                  </p:childTnLst>
                                </p:cTn>
                              </p:par>
                            </p:childTnLst>
                          </p:cTn>
                        </p:par>
                        <p:par>
                          <p:cTn id="43" fill="hold">
                            <p:stCondLst>
                              <p:cond delay="3000"/>
                            </p:stCondLst>
                            <p:childTnLst>
                              <p:par>
                                <p:cTn id="44" presetID="22" presetClass="entr" presetSubtype="8" fill="hold"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500"/>
                                        <p:tgtEl>
                                          <p:spTgt spid="23"/>
                                        </p:tgtEl>
                                      </p:cBhvr>
                                    </p:animEffect>
                                  </p:childTnLst>
                                </p:cTn>
                              </p:par>
                              <p:par>
                                <p:cTn id="52" presetID="10" presetClass="entr" presetSubtype="0" fill="hold" grpId="0" nodeType="withEffect">
                                  <p:stCondLst>
                                    <p:cond delay="20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500"/>
                                        <p:tgtEl>
                                          <p:spTgt spid="24"/>
                                        </p:tgtEl>
                                      </p:cBhvr>
                                    </p:animEffect>
                                  </p:childTnLst>
                                </p:cTn>
                              </p:par>
                              <p:par>
                                <p:cTn id="55" presetID="10" presetClass="entr" presetSubtype="0" fill="hold" grpId="0" nodeType="withEffect">
                                  <p:stCondLst>
                                    <p:cond delay="40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childTnLst>
                                </p:cTn>
                              </p:par>
                              <p:par>
                                <p:cTn id="58" presetID="10" presetClass="entr" presetSubtype="0" fill="hold" grpId="0" nodeType="withEffect">
                                  <p:stCondLst>
                                    <p:cond delay="60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wipe(down)">
                                      <p:cBhvr>
                                        <p:cTn id="65" dur="500"/>
                                        <p:tgtEl>
                                          <p:spTgt spid="7"/>
                                        </p:tgtEl>
                                      </p:cBhvr>
                                    </p:animEffect>
                                  </p:childTnLst>
                                </p:cTn>
                              </p:par>
                              <p:par>
                                <p:cTn id="66" presetID="22" presetClass="entr" presetSubtype="4" fill="hold" grpId="0" nodeType="withEffect">
                                  <p:stCondLst>
                                    <p:cond delay="400"/>
                                  </p:stCondLst>
                                  <p:childTnLst>
                                    <p:set>
                                      <p:cBhvr>
                                        <p:cTn id="67" dur="1" fill="hold">
                                          <p:stCondLst>
                                            <p:cond delay="0"/>
                                          </p:stCondLst>
                                        </p:cTn>
                                        <p:tgtEl>
                                          <p:spTgt spid="8"/>
                                        </p:tgtEl>
                                        <p:attrNameLst>
                                          <p:attrName>style.visibility</p:attrName>
                                        </p:attrNameLst>
                                      </p:cBhvr>
                                      <p:to>
                                        <p:strVal val="visible"/>
                                      </p:to>
                                    </p:set>
                                    <p:animEffect transition="in" filter="wipe(down)">
                                      <p:cBhvr>
                                        <p:cTn id="68" dur="500"/>
                                        <p:tgtEl>
                                          <p:spTgt spid="8"/>
                                        </p:tgtEl>
                                      </p:cBhvr>
                                    </p:animEffect>
                                  </p:childTnLst>
                                </p:cTn>
                              </p:par>
                              <p:par>
                                <p:cTn id="69" presetID="22" presetClass="entr" presetSubtype="4" fill="hold" grpId="0" nodeType="withEffect">
                                  <p:stCondLst>
                                    <p:cond delay="800"/>
                                  </p:stCondLst>
                                  <p:childTnLst>
                                    <p:set>
                                      <p:cBhvr>
                                        <p:cTn id="70" dur="1" fill="hold">
                                          <p:stCondLst>
                                            <p:cond delay="0"/>
                                          </p:stCondLst>
                                        </p:cTn>
                                        <p:tgtEl>
                                          <p:spTgt spid="9"/>
                                        </p:tgtEl>
                                        <p:attrNameLst>
                                          <p:attrName>style.visibility</p:attrName>
                                        </p:attrNameLst>
                                      </p:cBhvr>
                                      <p:to>
                                        <p:strVal val="visible"/>
                                      </p:to>
                                    </p:set>
                                    <p:animEffect transition="in" filter="wipe(down)">
                                      <p:cBhvr>
                                        <p:cTn id="71" dur="500"/>
                                        <p:tgtEl>
                                          <p:spTgt spid="9"/>
                                        </p:tgtEl>
                                      </p:cBhvr>
                                    </p:animEffect>
                                  </p:childTnLst>
                                </p:cTn>
                              </p:par>
                              <p:par>
                                <p:cTn id="72" presetID="22" presetClass="entr" presetSubtype="4" fill="hold" grpId="0" nodeType="withEffect">
                                  <p:stCondLst>
                                    <p:cond delay="1200"/>
                                  </p:stCondLst>
                                  <p:childTnLst>
                                    <p:set>
                                      <p:cBhvr>
                                        <p:cTn id="73" dur="1" fill="hold">
                                          <p:stCondLst>
                                            <p:cond delay="0"/>
                                          </p:stCondLst>
                                        </p:cTn>
                                        <p:tgtEl>
                                          <p:spTgt spid="10"/>
                                        </p:tgtEl>
                                        <p:attrNameLst>
                                          <p:attrName>style.visibility</p:attrName>
                                        </p:attrNameLst>
                                      </p:cBhvr>
                                      <p:to>
                                        <p:strVal val="visible"/>
                                      </p:to>
                                    </p:set>
                                    <p:animEffect transition="in" filter="wipe(down)">
                                      <p:cBhvr>
                                        <p:cTn id="74" dur="500"/>
                                        <p:tgtEl>
                                          <p:spTgt spid="10"/>
                                        </p:tgtEl>
                                      </p:cBhvr>
                                    </p:animEffect>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fade">
                                      <p:cBhvr>
                                        <p:cTn id="79" dur="1000"/>
                                        <p:tgtEl>
                                          <p:spTgt spid="33"/>
                                        </p:tgtEl>
                                      </p:cBhvr>
                                    </p:animEffect>
                                    <p:anim calcmode="lin" valueType="num">
                                      <p:cBhvr>
                                        <p:cTn id="80" dur="1000" fill="hold"/>
                                        <p:tgtEl>
                                          <p:spTgt spid="33"/>
                                        </p:tgtEl>
                                        <p:attrNameLst>
                                          <p:attrName>ppt_x</p:attrName>
                                        </p:attrNameLst>
                                      </p:cBhvr>
                                      <p:tavLst>
                                        <p:tav tm="0">
                                          <p:val>
                                            <p:strVal val="#ppt_x"/>
                                          </p:val>
                                        </p:tav>
                                        <p:tav tm="100000">
                                          <p:val>
                                            <p:strVal val="#ppt_x"/>
                                          </p:val>
                                        </p:tav>
                                      </p:tavLst>
                                    </p:anim>
                                    <p:anim calcmode="lin" valueType="num">
                                      <p:cBhvr>
                                        <p:cTn id="81" dur="1000" fill="hold"/>
                                        <p:tgtEl>
                                          <p:spTgt spid="33"/>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20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1000"/>
                                        <p:tgtEl>
                                          <p:spTgt spid="34"/>
                                        </p:tgtEl>
                                      </p:cBhvr>
                                    </p:animEffect>
                                    <p:anim calcmode="lin" valueType="num">
                                      <p:cBhvr>
                                        <p:cTn id="85" dur="1000" fill="hold"/>
                                        <p:tgtEl>
                                          <p:spTgt spid="34"/>
                                        </p:tgtEl>
                                        <p:attrNameLst>
                                          <p:attrName>ppt_x</p:attrName>
                                        </p:attrNameLst>
                                      </p:cBhvr>
                                      <p:tavLst>
                                        <p:tav tm="0">
                                          <p:val>
                                            <p:strVal val="#ppt_x"/>
                                          </p:val>
                                        </p:tav>
                                        <p:tav tm="100000">
                                          <p:val>
                                            <p:strVal val="#ppt_x"/>
                                          </p:val>
                                        </p:tav>
                                      </p:tavLst>
                                    </p:anim>
                                    <p:anim calcmode="lin" valueType="num">
                                      <p:cBhvr>
                                        <p:cTn id="86" dur="1000" fill="hold"/>
                                        <p:tgtEl>
                                          <p:spTgt spid="34"/>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400"/>
                                  </p:stCondLst>
                                  <p:childTnLst>
                                    <p:set>
                                      <p:cBhvr>
                                        <p:cTn id="88" dur="1" fill="hold">
                                          <p:stCondLst>
                                            <p:cond delay="0"/>
                                          </p:stCondLst>
                                        </p:cTn>
                                        <p:tgtEl>
                                          <p:spTgt spid="35"/>
                                        </p:tgtEl>
                                        <p:attrNameLst>
                                          <p:attrName>style.visibility</p:attrName>
                                        </p:attrNameLst>
                                      </p:cBhvr>
                                      <p:to>
                                        <p:strVal val="visible"/>
                                      </p:to>
                                    </p:set>
                                    <p:animEffect transition="in" filter="fade">
                                      <p:cBhvr>
                                        <p:cTn id="89" dur="1000"/>
                                        <p:tgtEl>
                                          <p:spTgt spid="35"/>
                                        </p:tgtEl>
                                      </p:cBhvr>
                                    </p:animEffect>
                                    <p:anim calcmode="lin" valueType="num">
                                      <p:cBhvr>
                                        <p:cTn id="90" dur="1000" fill="hold"/>
                                        <p:tgtEl>
                                          <p:spTgt spid="35"/>
                                        </p:tgtEl>
                                        <p:attrNameLst>
                                          <p:attrName>ppt_x</p:attrName>
                                        </p:attrNameLst>
                                      </p:cBhvr>
                                      <p:tavLst>
                                        <p:tav tm="0">
                                          <p:val>
                                            <p:strVal val="#ppt_x"/>
                                          </p:val>
                                        </p:tav>
                                        <p:tav tm="100000">
                                          <p:val>
                                            <p:strVal val="#ppt_x"/>
                                          </p:val>
                                        </p:tav>
                                      </p:tavLst>
                                    </p:anim>
                                    <p:anim calcmode="lin" valueType="num">
                                      <p:cBhvr>
                                        <p:cTn id="91" dur="1000" fill="hold"/>
                                        <p:tgtEl>
                                          <p:spTgt spid="35"/>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600"/>
                                  </p:stCondLst>
                                  <p:childTnLst>
                                    <p:set>
                                      <p:cBhvr>
                                        <p:cTn id="93" dur="1" fill="hold">
                                          <p:stCondLst>
                                            <p:cond delay="0"/>
                                          </p:stCondLst>
                                        </p:cTn>
                                        <p:tgtEl>
                                          <p:spTgt spid="36"/>
                                        </p:tgtEl>
                                        <p:attrNameLst>
                                          <p:attrName>style.visibility</p:attrName>
                                        </p:attrNameLst>
                                      </p:cBhvr>
                                      <p:to>
                                        <p:strVal val="visible"/>
                                      </p:to>
                                    </p:set>
                                    <p:animEffect transition="in" filter="fade">
                                      <p:cBhvr>
                                        <p:cTn id="94" dur="1000"/>
                                        <p:tgtEl>
                                          <p:spTgt spid="36"/>
                                        </p:tgtEl>
                                      </p:cBhvr>
                                    </p:animEffect>
                                    <p:anim calcmode="lin" valueType="num">
                                      <p:cBhvr>
                                        <p:cTn id="95" dur="1000" fill="hold"/>
                                        <p:tgtEl>
                                          <p:spTgt spid="36"/>
                                        </p:tgtEl>
                                        <p:attrNameLst>
                                          <p:attrName>ppt_x</p:attrName>
                                        </p:attrNameLst>
                                      </p:cBhvr>
                                      <p:tavLst>
                                        <p:tav tm="0">
                                          <p:val>
                                            <p:strVal val="#ppt_x"/>
                                          </p:val>
                                        </p:tav>
                                        <p:tav tm="100000">
                                          <p:val>
                                            <p:strVal val="#ppt_x"/>
                                          </p:val>
                                        </p:tav>
                                      </p:tavLst>
                                    </p:anim>
                                    <p:anim calcmode="lin" valueType="num">
                                      <p:cBhvr>
                                        <p:cTn id="96"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22" grpId="0"/>
      <p:bldP spid="23" grpId="0"/>
      <p:bldP spid="24" grpId="0"/>
      <p:bldP spid="25" grpId="0"/>
      <p:bldP spid="26" grpId="0"/>
      <p:bldP spid="27" grpId="0"/>
      <p:bldP spid="29" grpId="0" animBg="1"/>
      <p:bldP spid="30" grpId="0"/>
      <p:bldP spid="33" grpId="0"/>
      <p:bldP spid="34" grpId="0"/>
      <p:bldP spid="35" grpId="0"/>
      <p:bldP spid="3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椭圆 30"/>
          <p:cNvSpPr/>
          <p:nvPr/>
        </p:nvSpPr>
        <p:spPr>
          <a:xfrm>
            <a:off x="4575050" y="3747640"/>
            <a:ext cx="500908" cy="500908"/>
          </a:xfrm>
          <a:prstGeom prst="ellipse">
            <a:avLst/>
          </a:prstGeom>
          <a:solidFill>
            <a:srgbClr val="163A5A"/>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2" name="椭圆 31"/>
          <p:cNvSpPr/>
          <p:nvPr/>
        </p:nvSpPr>
        <p:spPr>
          <a:xfrm>
            <a:off x="5717380" y="3971951"/>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3" name="椭圆 32"/>
          <p:cNvSpPr/>
          <p:nvPr/>
        </p:nvSpPr>
        <p:spPr>
          <a:xfrm>
            <a:off x="2552263" y="3972310"/>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4" name="椭圆 33"/>
          <p:cNvSpPr/>
          <p:nvPr/>
        </p:nvSpPr>
        <p:spPr>
          <a:xfrm>
            <a:off x="2255929" y="4090649"/>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5" name="椭圆 34"/>
          <p:cNvSpPr/>
          <p:nvPr/>
        </p:nvSpPr>
        <p:spPr>
          <a:xfrm>
            <a:off x="6175518" y="3976970"/>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6" name="椭圆 35"/>
          <p:cNvSpPr/>
          <p:nvPr/>
        </p:nvSpPr>
        <p:spPr>
          <a:xfrm>
            <a:off x="3062244" y="3969465"/>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7" name="椭圆 36"/>
          <p:cNvSpPr/>
          <p:nvPr/>
        </p:nvSpPr>
        <p:spPr>
          <a:xfrm>
            <a:off x="6553278" y="4100872"/>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8" name="椭圆 37"/>
          <p:cNvSpPr/>
          <p:nvPr/>
        </p:nvSpPr>
        <p:spPr>
          <a:xfrm>
            <a:off x="3850333" y="4004076"/>
            <a:ext cx="250454" cy="250454"/>
          </a:xfrm>
          <a:prstGeom prst="ellipse">
            <a:avLst/>
          </a:prstGeom>
          <a:solidFill>
            <a:srgbClr val="163A5A"/>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9" name="椭圆 38"/>
          <p:cNvSpPr/>
          <p:nvPr/>
        </p:nvSpPr>
        <p:spPr>
          <a:xfrm>
            <a:off x="6726981" y="3970669"/>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0" name="椭圆 39"/>
          <p:cNvSpPr/>
          <p:nvPr/>
        </p:nvSpPr>
        <p:spPr>
          <a:xfrm>
            <a:off x="4151556" y="3978724"/>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1" name="椭圆 40"/>
          <p:cNvSpPr/>
          <p:nvPr/>
        </p:nvSpPr>
        <p:spPr>
          <a:xfrm>
            <a:off x="7359742" y="4027860"/>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2" name="椭圆 41"/>
          <p:cNvSpPr/>
          <p:nvPr/>
        </p:nvSpPr>
        <p:spPr>
          <a:xfrm>
            <a:off x="5900741" y="3788166"/>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3" name="椭圆 42"/>
          <p:cNvSpPr/>
          <p:nvPr/>
        </p:nvSpPr>
        <p:spPr>
          <a:xfrm>
            <a:off x="2070359" y="4101156"/>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4" name="椭圆 43"/>
          <p:cNvSpPr/>
          <p:nvPr/>
        </p:nvSpPr>
        <p:spPr>
          <a:xfrm>
            <a:off x="4506355" y="3824263"/>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5" name="椭圆 44"/>
          <p:cNvSpPr/>
          <p:nvPr/>
        </p:nvSpPr>
        <p:spPr>
          <a:xfrm>
            <a:off x="3206031" y="3916110"/>
            <a:ext cx="322151" cy="322151"/>
          </a:xfrm>
          <a:prstGeom prst="ellipse">
            <a:avLst/>
          </a:prstGeom>
          <a:solidFill>
            <a:srgbClr val="163A5A"/>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6" name="椭圆 45"/>
          <p:cNvSpPr/>
          <p:nvPr/>
        </p:nvSpPr>
        <p:spPr>
          <a:xfrm>
            <a:off x="5075958" y="3968847"/>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7" name="椭圆 46"/>
          <p:cNvSpPr/>
          <p:nvPr/>
        </p:nvSpPr>
        <p:spPr>
          <a:xfrm>
            <a:off x="1206867" y="3972180"/>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8" name="椭圆 47"/>
          <p:cNvSpPr/>
          <p:nvPr/>
        </p:nvSpPr>
        <p:spPr>
          <a:xfrm>
            <a:off x="921657" y="4103412"/>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9" name="椭圆 48"/>
          <p:cNvSpPr/>
          <p:nvPr/>
        </p:nvSpPr>
        <p:spPr>
          <a:xfrm>
            <a:off x="2772349" y="3788909"/>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0" name="椭圆 49"/>
          <p:cNvSpPr/>
          <p:nvPr/>
        </p:nvSpPr>
        <p:spPr>
          <a:xfrm>
            <a:off x="1690644" y="4025243"/>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1" name="椭圆 50"/>
          <p:cNvSpPr/>
          <p:nvPr/>
        </p:nvSpPr>
        <p:spPr>
          <a:xfrm>
            <a:off x="6193490" y="3831458"/>
            <a:ext cx="137389" cy="137389"/>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椭圆 51"/>
          <p:cNvSpPr/>
          <p:nvPr/>
        </p:nvSpPr>
        <p:spPr>
          <a:xfrm>
            <a:off x="7730460" y="3962886"/>
            <a:ext cx="274777" cy="274777"/>
          </a:xfrm>
          <a:prstGeom prst="ellipse">
            <a:avLst/>
          </a:prstGeom>
          <a:solidFill>
            <a:srgbClr val="163A5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60" name="组合 59"/>
          <p:cNvGrpSpPr/>
          <p:nvPr/>
        </p:nvGrpSpPr>
        <p:grpSpPr>
          <a:xfrm>
            <a:off x="1264428" y="1152525"/>
            <a:ext cx="6847285" cy="2795588"/>
            <a:chOff x="1264428" y="1152525"/>
            <a:chExt cx="6847285" cy="2795588"/>
          </a:xfrm>
        </p:grpSpPr>
        <p:sp>
          <p:nvSpPr>
            <p:cNvPr id="8" name="圆角矩形 7"/>
            <p:cNvSpPr/>
            <p:nvPr/>
          </p:nvSpPr>
          <p:spPr bwMode="auto">
            <a:xfrm>
              <a:off x="1264428" y="1152525"/>
              <a:ext cx="6847285" cy="2795588"/>
            </a:xfrm>
            <a:prstGeom prst="roundRect">
              <a:avLst>
                <a:gd name="adj" fmla="val 9960"/>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sp>
          <p:nvSpPr>
            <p:cNvPr id="9" name="圆角矩形 8"/>
            <p:cNvSpPr/>
            <p:nvPr/>
          </p:nvSpPr>
          <p:spPr bwMode="auto">
            <a:xfrm>
              <a:off x="1473978" y="1362076"/>
              <a:ext cx="6428185" cy="2306241"/>
            </a:xfrm>
            <a:prstGeom prst="roundRect">
              <a:avLst>
                <a:gd name="adj" fmla="val 11474"/>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grpSp>
      <p:sp>
        <p:nvSpPr>
          <p:cNvPr id="10" name="TextBox 28"/>
          <p:cNvSpPr txBox="1"/>
          <p:nvPr/>
        </p:nvSpPr>
        <p:spPr bwMode="auto">
          <a:xfrm>
            <a:off x="1556639" y="2275797"/>
            <a:ext cx="1677591" cy="955646"/>
          </a:xfrm>
          <a:prstGeom prst="rect">
            <a:avLst/>
          </a:prstGeom>
          <a:noFill/>
        </p:spPr>
        <p:txBody>
          <a:bodyPr wrap="squar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80000"/>
              </a:lnSpc>
              <a:spcBef>
                <a:spcPts val="0"/>
              </a:spcBef>
              <a:spcAft>
                <a:spcPts val="0"/>
              </a:spcAft>
              <a:defRPr/>
            </a:pPr>
            <a:r>
              <a:rPr lang="zh-CN" altLang="en-US" sz="3600" b="1" kern="0" dirty="0" smtClean="0">
                <a:ln w="18415" cmpd="sng">
                  <a:noFill/>
                  <a:prstDash val="solid"/>
                </a:ln>
                <a:solidFill>
                  <a:srgbClr val="163A5A"/>
                </a:solidFill>
                <a:latin typeface="方正大黑简体" panose="02010601030101010101" pitchFamily="2" charset="-122"/>
                <a:ea typeface="方正大黑简体" panose="02010601030101010101" pitchFamily="2" charset="-122"/>
              </a:rPr>
              <a:t>项目</a:t>
            </a:r>
            <a:endParaRPr lang="en-US" altLang="zh-CN" sz="3600" b="1" kern="0" dirty="0" smtClean="0">
              <a:ln w="18415" cmpd="sng">
                <a:noFill/>
                <a:prstDash val="solid"/>
              </a:ln>
              <a:solidFill>
                <a:srgbClr val="163A5A"/>
              </a:solidFill>
              <a:latin typeface="方正大黑简体" panose="02010601030101010101" pitchFamily="2" charset="-122"/>
              <a:ea typeface="方正大黑简体" panose="02010601030101010101" pitchFamily="2" charset="-122"/>
            </a:endParaRPr>
          </a:p>
          <a:p>
            <a:pPr algn="ctr" fontAlgn="auto">
              <a:lnSpc>
                <a:spcPct val="80000"/>
              </a:lnSpc>
              <a:spcBef>
                <a:spcPts val="0"/>
              </a:spcBef>
              <a:spcAft>
                <a:spcPts val="0"/>
              </a:spcAft>
              <a:defRPr/>
            </a:pPr>
            <a:r>
              <a:rPr lang="zh-CN" altLang="en-US" sz="3600" b="1" kern="0" dirty="0" smtClean="0">
                <a:ln w="18415" cmpd="sng">
                  <a:noFill/>
                  <a:prstDash val="solid"/>
                </a:ln>
                <a:solidFill>
                  <a:srgbClr val="163A5A"/>
                </a:solidFill>
                <a:latin typeface="方正大黑简体" panose="02010601030101010101" pitchFamily="2" charset="-122"/>
                <a:ea typeface="方正大黑简体" panose="02010601030101010101" pitchFamily="2" charset="-122"/>
              </a:rPr>
              <a:t>简介</a:t>
            </a:r>
            <a:endParaRPr lang="zh-CN" altLang="en-US" sz="3600" b="1" kern="0" dirty="0">
              <a:ln w="18415" cmpd="sng">
                <a:noFill/>
                <a:prstDash val="solid"/>
              </a:ln>
              <a:solidFill>
                <a:srgbClr val="163A5A"/>
              </a:solidFill>
              <a:latin typeface="方正大黑简体" panose="02010601030101010101" pitchFamily="2" charset="-122"/>
              <a:ea typeface="方正大黑简体" panose="02010601030101010101" pitchFamily="2" charset="-122"/>
            </a:endParaRPr>
          </a:p>
        </p:txBody>
      </p:sp>
      <p:cxnSp>
        <p:nvCxnSpPr>
          <p:cNvPr id="12" name="直接连接符 11"/>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4" name="TextBox 13"/>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项目</a:t>
            </a:r>
            <a:r>
              <a:rPr lang="zh-CN" altLang="en-US" sz="2000" spc="300" dirty="0">
                <a:latin typeface="方正兰亭细黑_GBK" panose="02000000000000000000" pitchFamily="2" charset="-122"/>
                <a:ea typeface="方正兰亭细黑_GBK" panose="02000000000000000000" pitchFamily="2" charset="-122"/>
              </a:rPr>
              <a:t>简介</a:t>
            </a:r>
          </a:p>
        </p:txBody>
      </p:sp>
      <p:sp>
        <p:nvSpPr>
          <p:cNvPr id="17" name="TextBox 16"/>
          <p:cNvSpPr txBox="1"/>
          <p:nvPr/>
        </p:nvSpPr>
        <p:spPr>
          <a:xfrm>
            <a:off x="3362589" y="1857821"/>
            <a:ext cx="4046219" cy="1569660"/>
          </a:xfrm>
          <a:prstGeom prst="rect">
            <a:avLst/>
          </a:prstGeom>
          <a:noFill/>
        </p:spPr>
        <p:txBody>
          <a:bodyPr wrap="square" rtlCol="0">
            <a:spAutoFit/>
          </a:bodyPr>
          <a:lstStyle/>
          <a:p>
            <a:r>
              <a:rPr lang="zh-CN" altLang="en-US" sz="1200" dirty="0" smtClean="0">
                <a:solidFill>
                  <a:schemeClr val="tx1">
                    <a:lumMod val="50000"/>
                    <a:lumOff val="50000"/>
                  </a:schemeClr>
                </a:solidFill>
                <a:latin typeface="微软雅黑" pitchFamily="34" charset="-122"/>
                <a:ea typeface="微软雅黑" pitchFamily="34" charset="-122"/>
              </a:rPr>
              <a:t>       本项目为餐饮后台管理系统</a:t>
            </a:r>
            <a:r>
              <a:rPr lang="en-US" altLang="zh-CN" sz="1200" dirty="0" smtClean="0">
                <a:solidFill>
                  <a:schemeClr val="tx1">
                    <a:lumMod val="50000"/>
                    <a:lumOff val="50000"/>
                  </a:schemeClr>
                </a:solidFill>
                <a:latin typeface="微软雅黑" pitchFamily="34" charset="-122"/>
                <a:ea typeface="微软雅黑" pitchFamily="34" charset="-122"/>
              </a:rPr>
              <a:t>PC</a:t>
            </a:r>
            <a:r>
              <a:rPr lang="zh-CN" altLang="en-US" sz="1200" dirty="0">
                <a:solidFill>
                  <a:schemeClr val="tx1">
                    <a:lumMod val="50000"/>
                    <a:lumOff val="50000"/>
                  </a:schemeClr>
                </a:solidFill>
                <a:latin typeface="微软雅黑" pitchFamily="34" charset="-122"/>
                <a:ea typeface="微软雅黑" pitchFamily="34" charset="-122"/>
              </a:rPr>
              <a:t>端</a:t>
            </a:r>
            <a:r>
              <a:rPr lang="zh-CN" altLang="en-US" sz="1200" dirty="0" smtClean="0">
                <a:solidFill>
                  <a:schemeClr val="tx1">
                    <a:lumMod val="50000"/>
                    <a:lumOff val="50000"/>
                  </a:schemeClr>
                </a:solidFill>
                <a:latin typeface="微软雅黑" pitchFamily="34" charset="-122"/>
                <a:ea typeface="微软雅黑" pitchFamily="34" charset="-122"/>
              </a:rPr>
              <a:t>，随信息技术的发展，当代的餐饮业也需要一个后台管理系统对相关人事，会员，原料等进行协助管理，本系统旨在帮助用户分类管理营业所需的各个事项，让用户能够简单方便的管理业务。</a:t>
            </a:r>
            <a:r>
              <a:rPr lang="zh-CN" altLang="en-US" sz="1200" dirty="0">
                <a:solidFill>
                  <a:schemeClr val="tx1">
                    <a:lumMod val="50000"/>
                    <a:lumOff val="50000"/>
                  </a:schemeClr>
                </a:solidFill>
                <a:latin typeface="微软雅黑" pitchFamily="34" charset="-122"/>
                <a:ea typeface="微软雅黑" pitchFamily="34" charset="-122"/>
              </a:rPr>
              <a:t>本系统模块包括：用户登录，</a:t>
            </a:r>
            <a:r>
              <a:rPr lang="zh-CN" altLang="en-US" sz="1200" dirty="0" smtClean="0">
                <a:solidFill>
                  <a:schemeClr val="tx1">
                    <a:lumMod val="50000"/>
                    <a:lumOff val="50000"/>
                  </a:schemeClr>
                </a:solidFill>
                <a:latin typeface="微软雅黑" pitchFamily="34" charset="-122"/>
                <a:ea typeface="微软雅黑" pitchFamily="34" charset="-122"/>
              </a:rPr>
              <a:t>人事管理</a:t>
            </a:r>
            <a:r>
              <a:rPr lang="zh-CN" altLang="en-US" sz="1200" dirty="0">
                <a:solidFill>
                  <a:schemeClr val="tx1">
                    <a:lumMod val="50000"/>
                    <a:lumOff val="50000"/>
                  </a:schemeClr>
                </a:solidFill>
                <a:latin typeface="微软雅黑" pitchFamily="34" charset="-122"/>
                <a:ea typeface="微软雅黑" pitchFamily="34" charset="-122"/>
              </a:rPr>
              <a:t>，会员管理</a:t>
            </a:r>
            <a:r>
              <a:rPr lang="zh-CN" altLang="en-US" sz="1200" dirty="0" smtClean="0">
                <a:solidFill>
                  <a:schemeClr val="tx1">
                    <a:lumMod val="50000"/>
                    <a:lumOff val="50000"/>
                  </a:schemeClr>
                </a:solidFill>
                <a:latin typeface="微软雅黑" pitchFamily="34" charset="-122"/>
                <a:ea typeface="微软雅黑" pitchFamily="34" charset="-122"/>
              </a:rPr>
              <a:t>，商品管理，</a:t>
            </a:r>
            <a:r>
              <a:rPr lang="zh-CN" altLang="en-US" sz="1200" dirty="0">
                <a:solidFill>
                  <a:schemeClr val="tx1">
                    <a:lumMod val="50000"/>
                    <a:lumOff val="50000"/>
                  </a:schemeClr>
                </a:solidFill>
                <a:latin typeface="微软雅黑" pitchFamily="34" charset="-122"/>
                <a:ea typeface="微软雅黑" pitchFamily="34" charset="-122"/>
              </a:rPr>
              <a:t>订单管理，库存</a:t>
            </a:r>
            <a:r>
              <a:rPr lang="zh-CN" altLang="en-US" sz="1200" dirty="0" smtClean="0">
                <a:solidFill>
                  <a:schemeClr val="tx1">
                    <a:lumMod val="50000"/>
                    <a:lumOff val="50000"/>
                  </a:schemeClr>
                </a:solidFill>
                <a:latin typeface="微软雅黑" pitchFamily="34" charset="-122"/>
                <a:ea typeface="微软雅黑" pitchFamily="34" charset="-122"/>
              </a:rPr>
              <a:t>管理</a:t>
            </a:r>
            <a:r>
              <a:rPr lang="zh-CN" altLang="en-US" sz="1200" dirty="0">
                <a:solidFill>
                  <a:schemeClr val="tx1">
                    <a:lumMod val="50000"/>
                    <a:lumOff val="50000"/>
                  </a:schemeClr>
                </a:solidFill>
                <a:latin typeface="微软雅黑" pitchFamily="34" charset="-122"/>
                <a:ea typeface="微软雅黑" pitchFamily="34" charset="-122"/>
              </a:rPr>
              <a:t>，成本管理</a:t>
            </a:r>
            <a:r>
              <a:rPr lang="zh-CN" altLang="en-US" sz="1200" dirty="0" smtClean="0">
                <a:solidFill>
                  <a:schemeClr val="tx1">
                    <a:lumMod val="50000"/>
                    <a:lumOff val="50000"/>
                  </a:schemeClr>
                </a:solidFill>
                <a:latin typeface="微软雅黑" pitchFamily="34" charset="-122"/>
                <a:ea typeface="微软雅黑" pitchFamily="34" charset="-122"/>
              </a:rPr>
              <a:t>。</a:t>
            </a:r>
            <a:endParaRPr lang="en-US" altLang="zh-CN" sz="1200" dirty="0" smtClean="0">
              <a:solidFill>
                <a:schemeClr val="tx1">
                  <a:lumMod val="50000"/>
                  <a:lumOff val="50000"/>
                </a:schemeClr>
              </a:solidFill>
              <a:latin typeface="微软雅黑" pitchFamily="34" charset="-122"/>
              <a:ea typeface="微软雅黑" pitchFamily="34" charset="-122"/>
            </a:endParaRPr>
          </a:p>
          <a:p>
            <a:r>
              <a:rPr lang="en-US" altLang="zh-CN" sz="1200" dirty="0">
                <a:solidFill>
                  <a:schemeClr val="tx1">
                    <a:lumMod val="50000"/>
                    <a:lumOff val="50000"/>
                  </a:schemeClr>
                </a:solidFill>
                <a:latin typeface="微软雅黑" pitchFamily="34" charset="-122"/>
                <a:ea typeface="微软雅黑" pitchFamily="34" charset="-122"/>
              </a:rPr>
              <a:t> </a:t>
            </a:r>
            <a:r>
              <a:rPr lang="en-US" altLang="zh-CN" sz="1200" dirty="0" smtClean="0">
                <a:solidFill>
                  <a:schemeClr val="tx1">
                    <a:lumMod val="50000"/>
                    <a:lumOff val="50000"/>
                  </a:schemeClr>
                </a:solidFill>
                <a:latin typeface="微软雅黑" pitchFamily="34" charset="-122"/>
                <a:ea typeface="微软雅黑" pitchFamily="34" charset="-122"/>
              </a:rPr>
              <a:t>      </a:t>
            </a:r>
            <a:r>
              <a:rPr lang="zh-CN" altLang="en-US" sz="1200" dirty="0" smtClean="0">
                <a:solidFill>
                  <a:schemeClr val="tx1">
                    <a:lumMod val="50000"/>
                    <a:lumOff val="50000"/>
                  </a:schemeClr>
                </a:solidFill>
                <a:latin typeface="微软雅黑" pitchFamily="34" charset="-122"/>
                <a:ea typeface="微软雅黑" pitchFamily="34" charset="-122"/>
              </a:rPr>
              <a:t>突出技术有：</a:t>
            </a:r>
            <a:r>
              <a:rPr lang="en-US" altLang="zh-CN" sz="1200" dirty="0" err="1">
                <a:solidFill>
                  <a:schemeClr val="tx1">
                    <a:lumMod val="50000"/>
                    <a:lumOff val="50000"/>
                  </a:schemeClr>
                </a:solidFill>
                <a:latin typeface="微软雅黑" pitchFamily="34" charset="-122"/>
                <a:ea typeface="微软雅黑" pitchFamily="34" charset="-122"/>
              </a:rPr>
              <a:t>vueJs</a:t>
            </a:r>
            <a:r>
              <a:rPr lang="zh-CN" altLang="en-US" sz="1200" dirty="0">
                <a:solidFill>
                  <a:schemeClr val="tx1">
                    <a:lumMod val="50000"/>
                    <a:lumOff val="50000"/>
                  </a:schemeClr>
                </a:solidFill>
                <a:latin typeface="微软雅黑" pitchFamily="34" charset="-122"/>
                <a:ea typeface="微软雅黑" pitchFamily="34" charset="-122"/>
              </a:rPr>
              <a:t>框架；</a:t>
            </a:r>
            <a:r>
              <a:rPr lang="en-US" altLang="zh-CN" sz="1200" dirty="0">
                <a:solidFill>
                  <a:schemeClr val="tx1">
                    <a:lumMod val="50000"/>
                    <a:lumOff val="50000"/>
                  </a:schemeClr>
                </a:solidFill>
                <a:latin typeface="微软雅黑" pitchFamily="34" charset="-122"/>
                <a:ea typeface="微软雅黑" pitchFamily="34" charset="-122"/>
              </a:rPr>
              <a:t>Router</a:t>
            </a:r>
            <a:r>
              <a:rPr lang="zh-CN" altLang="en-US" sz="1200" dirty="0">
                <a:solidFill>
                  <a:schemeClr val="tx1">
                    <a:lumMod val="50000"/>
                    <a:lumOff val="50000"/>
                  </a:schemeClr>
                </a:solidFill>
                <a:latin typeface="微软雅黑" pitchFamily="34" charset="-122"/>
                <a:ea typeface="微软雅黑" pitchFamily="34" charset="-122"/>
              </a:rPr>
              <a:t>页面跳转；</a:t>
            </a:r>
            <a:r>
              <a:rPr lang="en-US" altLang="zh-CN" sz="1200" dirty="0" err="1">
                <a:solidFill>
                  <a:schemeClr val="tx1">
                    <a:lumMod val="50000"/>
                    <a:lumOff val="50000"/>
                  </a:schemeClr>
                </a:solidFill>
                <a:latin typeface="微软雅黑" pitchFamily="34" charset="-122"/>
                <a:ea typeface="微软雅黑" pitchFamily="34" charset="-122"/>
              </a:rPr>
              <a:t>Vuex</a:t>
            </a:r>
            <a:r>
              <a:rPr lang="zh-CN" altLang="en-US" sz="1200" dirty="0">
                <a:solidFill>
                  <a:schemeClr val="tx1">
                    <a:lumMod val="50000"/>
                    <a:lumOff val="50000"/>
                  </a:schemeClr>
                </a:solidFill>
                <a:latin typeface="微软雅黑" pitchFamily="34" charset="-122"/>
                <a:ea typeface="微软雅黑" pitchFamily="34" charset="-122"/>
              </a:rPr>
              <a:t>数据共享 </a:t>
            </a:r>
            <a:r>
              <a:rPr lang="zh-CN" altLang="en-US" sz="1200" dirty="0" smtClean="0">
                <a:solidFill>
                  <a:schemeClr val="tx1">
                    <a:lumMod val="50000"/>
                    <a:lumOff val="50000"/>
                  </a:schemeClr>
                </a:solidFill>
                <a:latin typeface="微软雅黑" pitchFamily="34" charset="-122"/>
                <a:ea typeface="微软雅黑" pitchFamily="34" charset="-122"/>
              </a:rPr>
              <a:t>。</a:t>
            </a:r>
            <a:endParaRPr lang="en-US" altLang="zh-CN" sz="1200" dirty="0">
              <a:solidFill>
                <a:schemeClr val="tx1">
                  <a:lumMod val="50000"/>
                  <a:lumOff val="50000"/>
                </a:schemeClr>
              </a:solidFill>
              <a:latin typeface="微软雅黑" pitchFamily="34" charset="-122"/>
              <a:ea typeface="微软雅黑" pitchFamily="34" charset="-122"/>
            </a:endParaRPr>
          </a:p>
        </p:txBody>
      </p:sp>
      <p:sp>
        <p:nvSpPr>
          <p:cNvPr id="2" name="矩形 1"/>
          <p:cNvSpPr/>
          <p:nvPr/>
        </p:nvSpPr>
        <p:spPr>
          <a:xfrm>
            <a:off x="1325205" y="981075"/>
            <a:ext cx="1565482" cy="209550"/>
          </a:xfrm>
          <a:custGeom>
            <a:avLst/>
            <a:gdLst>
              <a:gd name="connsiteX0" fmla="*/ 0 w 1565482"/>
              <a:gd name="connsiteY0" fmla="*/ 0 h 247650"/>
              <a:gd name="connsiteX1" fmla="*/ 1565482 w 1565482"/>
              <a:gd name="connsiteY1" fmla="*/ 0 h 247650"/>
              <a:gd name="connsiteX2" fmla="*/ 1565482 w 1565482"/>
              <a:gd name="connsiteY2" fmla="*/ 247650 h 247650"/>
              <a:gd name="connsiteX3" fmla="*/ 0 w 1565482"/>
              <a:gd name="connsiteY3" fmla="*/ 247650 h 247650"/>
              <a:gd name="connsiteX4" fmla="*/ 0 w 1565482"/>
              <a:gd name="connsiteY4" fmla="*/ 0 h 247650"/>
              <a:gd name="connsiteX0-1" fmla="*/ 0 w 1565482"/>
              <a:gd name="connsiteY0-2" fmla="*/ 0 h 247650"/>
              <a:gd name="connsiteX1-3" fmla="*/ 1298782 w 1565482"/>
              <a:gd name="connsiteY1-4" fmla="*/ 0 h 247650"/>
              <a:gd name="connsiteX2-5" fmla="*/ 1565482 w 1565482"/>
              <a:gd name="connsiteY2-6" fmla="*/ 247650 h 247650"/>
              <a:gd name="connsiteX3-7" fmla="*/ 0 w 1565482"/>
              <a:gd name="connsiteY3-8" fmla="*/ 247650 h 247650"/>
              <a:gd name="connsiteX4-9" fmla="*/ 0 w 1565482"/>
              <a:gd name="connsiteY4-10" fmla="*/ 0 h 2476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565482" h="247650">
                <a:moveTo>
                  <a:pt x="0" y="0"/>
                </a:moveTo>
                <a:lnTo>
                  <a:pt x="1298782" y="0"/>
                </a:lnTo>
                <a:lnTo>
                  <a:pt x="1565482" y="247650"/>
                </a:lnTo>
                <a:lnTo>
                  <a:pt x="0" y="247650"/>
                </a:lnTo>
                <a:lnTo>
                  <a:pt x="0" y="0"/>
                </a:ln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 name="矩形 2"/>
          <p:cNvSpPr/>
          <p:nvPr/>
        </p:nvSpPr>
        <p:spPr>
          <a:xfrm>
            <a:off x="1248617" y="990600"/>
            <a:ext cx="1370758" cy="1028700"/>
          </a:xfrm>
          <a:custGeom>
            <a:avLst/>
            <a:gdLst>
              <a:gd name="connsiteX0" fmla="*/ 0 w 1323133"/>
              <a:gd name="connsiteY0" fmla="*/ 0 h 1198669"/>
              <a:gd name="connsiteX1" fmla="*/ 1323133 w 1323133"/>
              <a:gd name="connsiteY1" fmla="*/ 0 h 1198669"/>
              <a:gd name="connsiteX2" fmla="*/ 1323133 w 1323133"/>
              <a:gd name="connsiteY2" fmla="*/ 1198669 h 1198669"/>
              <a:gd name="connsiteX3" fmla="*/ 0 w 1323133"/>
              <a:gd name="connsiteY3" fmla="*/ 1198669 h 1198669"/>
              <a:gd name="connsiteX4" fmla="*/ 0 w 1323133"/>
              <a:gd name="connsiteY4" fmla="*/ 0 h 1198669"/>
              <a:gd name="connsiteX0-1" fmla="*/ 0 w 1323133"/>
              <a:gd name="connsiteY0-2" fmla="*/ 0 h 1198669"/>
              <a:gd name="connsiteX1-3" fmla="*/ 1323133 w 1323133"/>
              <a:gd name="connsiteY1-4" fmla="*/ 0 h 1198669"/>
              <a:gd name="connsiteX2-5" fmla="*/ 1085008 w 1323133"/>
              <a:gd name="connsiteY2-6" fmla="*/ 817669 h 1198669"/>
              <a:gd name="connsiteX3-7" fmla="*/ 0 w 1323133"/>
              <a:gd name="connsiteY3-8" fmla="*/ 1198669 h 1198669"/>
              <a:gd name="connsiteX4-9" fmla="*/ 0 w 1323133"/>
              <a:gd name="connsiteY4-10" fmla="*/ 0 h 1198669"/>
              <a:gd name="connsiteX0-11" fmla="*/ 47625 w 1370758"/>
              <a:gd name="connsiteY0-12" fmla="*/ 0 h 827194"/>
              <a:gd name="connsiteX1-13" fmla="*/ 1370758 w 1370758"/>
              <a:gd name="connsiteY1-14" fmla="*/ 0 h 827194"/>
              <a:gd name="connsiteX2-15" fmla="*/ 1132633 w 1370758"/>
              <a:gd name="connsiteY2-16" fmla="*/ 817669 h 827194"/>
              <a:gd name="connsiteX3-17" fmla="*/ 0 w 1370758"/>
              <a:gd name="connsiteY3-18" fmla="*/ 827194 h 827194"/>
              <a:gd name="connsiteX4-19" fmla="*/ 47625 w 1370758"/>
              <a:gd name="connsiteY4-20" fmla="*/ 0 h 827194"/>
              <a:gd name="connsiteX0-21" fmla="*/ 47625 w 1370758"/>
              <a:gd name="connsiteY0-22" fmla="*/ 0 h 836719"/>
              <a:gd name="connsiteX1-23" fmla="*/ 1370758 w 1370758"/>
              <a:gd name="connsiteY1-24" fmla="*/ 0 h 836719"/>
              <a:gd name="connsiteX2-25" fmla="*/ 875458 w 1370758"/>
              <a:gd name="connsiteY2-26" fmla="*/ 836719 h 836719"/>
              <a:gd name="connsiteX3-27" fmla="*/ 0 w 1370758"/>
              <a:gd name="connsiteY3-28" fmla="*/ 827194 h 836719"/>
              <a:gd name="connsiteX4-29" fmla="*/ 47625 w 1370758"/>
              <a:gd name="connsiteY4-30" fmla="*/ 0 h 83671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70758" h="836719">
                <a:moveTo>
                  <a:pt x="47625" y="0"/>
                </a:moveTo>
                <a:lnTo>
                  <a:pt x="1370758" y="0"/>
                </a:lnTo>
                <a:lnTo>
                  <a:pt x="875458" y="836719"/>
                </a:lnTo>
                <a:lnTo>
                  <a:pt x="0" y="827194"/>
                </a:lnTo>
                <a:lnTo>
                  <a:pt x="47625" y="0"/>
                </a:lnTo>
                <a:close/>
              </a:path>
            </a:pathLst>
          </a:custGeom>
          <a:solidFill>
            <a:srgbClr val="163A5A"/>
          </a:solidFill>
          <a:ln>
            <a:noFill/>
          </a:ln>
          <a:effectLst>
            <a:outerShdw blurRad="63500" dist="63500" sx="102000" sy="102000" algn="ctr"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53" name="直接连接符 52"/>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300"/>
                                        <p:tgtEl>
                                          <p:spTgt spid="1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300"/>
                                        <p:tgtEl>
                                          <p:spTgt spid="1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p:tgtEl>
                                          <p:spTgt spid="14"/>
                                        </p:tgtEl>
                                        <p:attrNameLst>
                                          <p:attrName>ppt_x</p:attrName>
                                        </p:attrNameLst>
                                      </p:cBhvr>
                                      <p:tavLst>
                                        <p:tav tm="0">
                                          <p:val>
                                            <p:strVal val="#ppt_x-#ppt_w*1.125000"/>
                                          </p:val>
                                        </p:tav>
                                        <p:tav tm="100000">
                                          <p:val>
                                            <p:strVal val="#ppt_x"/>
                                          </p:val>
                                        </p:tav>
                                      </p:tavLst>
                                    </p:anim>
                                    <p:animEffect transition="in" filter="wipe(right)">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nodeType="click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barn(outVertical)">
                                      <p:cBhvr>
                                        <p:cTn id="21" dur="500"/>
                                        <p:tgtEl>
                                          <p:spTgt spid="6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wipe(down)">
                                      <p:cBhvr>
                                        <p:cTn id="26" dur="500"/>
                                        <p:tgtEl>
                                          <p:spTgt spid="2"/>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up)">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par>
                          <p:cTn id="39" fill="hold">
                            <p:stCondLst>
                              <p:cond delay="1000"/>
                            </p:stCondLst>
                            <p:childTnLst>
                              <p:par>
                                <p:cTn id="40" presetID="16" presetClass="entr" presetSubtype="21" fill="hold" grpId="0" nodeType="after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arn(inVertical)">
                                      <p:cBhvr>
                                        <p:cTn id="42" dur="500"/>
                                        <p:tgtEl>
                                          <p:spTgt spid="17"/>
                                        </p:tgtEl>
                                      </p:cBhvr>
                                    </p:animEffect>
                                  </p:childTnLst>
                                </p:cTn>
                              </p:par>
                            </p:childTnLst>
                          </p:cTn>
                        </p:par>
                        <p:par>
                          <p:cTn id="43" fill="hold">
                            <p:stCondLst>
                              <p:cond delay="1500"/>
                            </p:stCondLst>
                            <p:childTnLst>
                              <p:par>
                                <p:cTn id="44" presetID="53" presetClass="entr" presetSubtype="16"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 calcmode="lin" valueType="num">
                                      <p:cBhvr>
                                        <p:cTn id="46" dur="500" fill="hold"/>
                                        <p:tgtEl>
                                          <p:spTgt spid="31"/>
                                        </p:tgtEl>
                                        <p:attrNameLst>
                                          <p:attrName>ppt_w</p:attrName>
                                        </p:attrNameLst>
                                      </p:cBhvr>
                                      <p:tavLst>
                                        <p:tav tm="0">
                                          <p:val>
                                            <p:fltVal val="0"/>
                                          </p:val>
                                        </p:tav>
                                        <p:tav tm="100000">
                                          <p:val>
                                            <p:strVal val="#ppt_w"/>
                                          </p:val>
                                        </p:tav>
                                      </p:tavLst>
                                    </p:anim>
                                    <p:anim calcmode="lin" valueType="num">
                                      <p:cBhvr>
                                        <p:cTn id="47" dur="500" fill="hold"/>
                                        <p:tgtEl>
                                          <p:spTgt spid="31"/>
                                        </p:tgtEl>
                                        <p:attrNameLst>
                                          <p:attrName>ppt_h</p:attrName>
                                        </p:attrNameLst>
                                      </p:cBhvr>
                                      <p:tavLst>
                                        <p:tav tm="0">
                                          <p:val>
                                            <p:fltVal val="0"/>
                                          </p:val>
                                        </p:tav>
                                        <p:tav tm="100000">
                                          <p:val>
                                            <p:strVal val="#ppt_h"/>
                                          </p:val>
                                        </p:tav>
                                      </p:tavLst>
                                    </p:anim>
                                    <p:animEffect transition="in" filter="fade">
                                      <p:cBhvr>
                                        <p:cTn id="48" dur="500"/>
                                        <p:tgtEl>
                                          <p:spTgt spid="31"/>
                                        </p:tgtEl>
                                      </p:cBhvr>
                                    </p:animEffect>
                                  </p:childTnLst>
                                </p:cTn>
                              </p:par>
                              <p:par>
                                <p:cTn id="49" presetID="53" presetClass="entr" presetSubtype="16" fill="hold" grpId="0" nodeType="withEffect">
                                  <p:stCondLst>
                                    <p:cond delay="400"/>
                                  </p:stCondLst>
                                  <p:childTnLst>
                                    <p:set>
                                      <p:cBhvr>
                                        <p:cTn id="50" dur="1" fill="hold">
                                          <p:stCondLst>
                                            <p:cond delay="0"/>
                                          </p:stCondLst>
                                        </p:cTn>
                                        <p:tgtEl>
                                          <p:spTgt spid="32"/>
                                        </p:tgtEl>
                                        <p:attrNameLst>
                                          <p:attrName>style.visibility</p:attrName>
                                        </p:attrNameLst>
                                      </p:cBhvr>
                                      <p:to>
                                        <p:strVal val="visible"/>
                                      </p:to>
                                    </p:set>
                                    <p:anim calcmode="lin" valueType="num">
                                      <p:cBhvr>
                                        <p:cTn id="51" dur="500" fill="hold"/>
                                        <p:tgtEl>
                                          <p:spTgt spid="32"/>
                                        </p:tgtEl>
                                        <p:attrNameLst>
                                          <p:attrName>ppt_w</p:attrName>
                                        </p:attrNameLst>
                                      </p:cBhvr>
                                      <p:tavLst>
                                        <p:tav tm="0">
                                          <p:val>
                                            <p:fltVal val="0"/>
                                          </p:val>
                                        </p:tav>
                                        <p:tav tm="100000">
                                          <p:val>
                                            <p:strVal val="#ppt_w"/>
                                          </p:val>
                                        </p:tav>
                                      </p:tavLst>
                                    </p:anim>
                                    <p:anim calcmode="lin" valueType="num">
                                      <p:cBhvr>
                                        <p:cTn id="52" dur="500" fill="hold"/>
                                        <p:tgtEl>
                                          <p:spTgt spid="32"/>
                                        </p:tgtEl>
                                        <p:attrNameLst>
                                          <p:attrName>ppt_h</p:attrName>
                                        </p:attrNameLst>
                                      </p:cBhvr>
                                      <p:tavLst>
                                        <p:tav tm="0">
                                          <p:val>
                                            <p:fltVal val="0"/>
                                          </p:val>
                                        </p:tav>
                                        <p:tav tm="100000">
                                          <p:val>
                                            <p:strVal val="#ppt_h"/>
                                          </p:val>
                                        </p:tav>
                                      </p:tavLst>
                                    </p:anim>
                                    <p:animEffect transition="in" filter="fade">
                                      <p:cBhvr>
                                        <p:cTn id="53" dur="500"/>
                                        <p:tgtEl>
                                          <p:spTgt spid="32"/>
                                        </p:tgtEl>
                                      </p:cBhvr>
                                    </p:animEffect>
                                  </p:childTnLst>
                                </p:cTn>
                              </p:par>
                              <p:par>
                                <p:cTn id="54" presetID="53" presetClass="entr" presetSubtype="16" fill="hold" grpId="0" nodeType="withEffect">
                                  <p:stCondLst>
                                    <p:cond delay="200"/>
                                  </p:stCondLst>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ppt_w</p:attrName>
                                        </p:attrNameLst>
                                      </p:cBhvr>
                                      <p:tavLst>
                                        <p:tav tm="0">
                                          <p:val>
                                            <p:fltVal val="0"/>
                                          </p:val>
                                        </p:tav>
                                        <p:tav tm="100000">
                                          <p:val>
                                            <p:strVal val="#ppt_w"/>
                                          </p:val>
                                        </p:tav>
                                      </p:tavLst>
                                    </p:anim>
                                    <p:anim calcmode="lin" valueType="num">
                                      <p:cBhvr>
                                        <p:cTn id="57" dur="500" fill="hold"/>
                                        <p:tgtEl>
                                          <p:spTgt spid="33"/>
                                        </p:tgtEl>
                                        <p:attrNameLst>
                                          <p:attrName>ppt_h</p:attrName>
                                        </p:attrNameLst>
                                      </p:cBhvr>
                                      <p:tavLst>
                                        <p:tav tm="0">
                                          <p:val>
                                            <p:fltVal val="0"/>
                                          </p:val>
                                        </p:tav>
                                        <p:tav tm="100000">
                                          <p:val>
                                            <p:strVal val="#ppt_h"/>
                                          </p:val>
                                        </p:tav>
                                      </p:tavLst>
                                    </p:anim>
                                    <p:animEffect transition="in" filter="fade">
                                      <p:cBhvr>
                                        <p:cTn id="58" dur="500"/>
                                        <p:tgtEl>
                                          <p:spTgt spid="33"/>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p:cTn id="61" dur="500" fill="hold"/>
                                        <p:tgtEl>
                                          <p:spTgt spid="34"/>
                                        </p:tgtEl>
                                        <p:attrNameLst>
                                          <p:attrName>ppt_w</p:attrName>
                                        </p:attrNameLst>
                                      </p:cBhvr>
                                      <p:tavLst>
                                        <p:tav tm="0">
                                          <p:val>
                                            <p:fltVal val="0"/>
                                          </p:val>
                                        </p:tav>
                                        <p:tav tm="100000">
                                          <p:val>
                                            <p:strVal val="#ppt_w"/>
                                          </p:val>
                                        </p:tav>
                                      </p:tavLst>
                                    </p:anim>
                                    <p:anim calcmode="lin" valueType="num">
                                      <p:cBhvr>
                                        <p:cTn id="62" dur="500" fill="hold"/>
                                        <p:tgtEl>
                                          <p:spTgt spid="34"/>
                                        </p:tgtEl>
                                        <p:attrNameLst>
                                          <p:attrName>ppt_h</p:attrName>
                                        </p:attrNameLst>
                                      </p:cBhvr>
                                      <p:tavLst>
                                        <p:tav tm="0">
                                          <p:val>
                                            <p:fltVal val="0"/>
                                          </p:val>
                                        </p:tav>
                                        <p:tav tm="100000">
                                          <p:val>
                                            <p:strVal val="#ppt_h"/>
                                          </p:val>
                                        </p:tav>
                                      </p:tavLst>
                                    </p:anim>
                                    <p:animEffect transition="in" filter="fade">
                                      <p:cBhvr>
                                        <p:cTn id="63" dur="500"/>
                                        <p:tgtEl>
                                          <p:spTgt spid="34"/>
                                        </p:tgtEl>
                                      </p:cBhvr>
                                    </p:animEffect>
                                  </p:childTnLst>
                                </p:cTn>
                              </p:par>
                              <p:par>
                                <p:cTn id="64" presetID="53" presetClass="entr" presetSubtype="16" fill="hold" grpId="0" nodeType="withEffect">
                                  <p:stCondLst>
                                    <p:cond delay="400"/>
                                  </p:stCondLst>
                                  <p:childTnLst>
                                    <p:set>
                                      <p:cBhvr>
                                        <p:cTn id="65" dur="1" fill="hold">
                                          <p:stCondLst>
                                            <p:cond delay="0"/>
                                          </p:stCondLst>
                                        </p:cTn>
                                        <p:tgtEl>
                                          <p:spTgt spid="35"/>
                                        </p:tgtEl>
                                        <p:attrNameLst>
                                          <p:attrName>style.visibility</p:attrName>
                                        </p:attrNameLst>
                                      </p:cBhvr>
                                      <p:to>
                                        <p:strVal val="visible"/>
                                      </p:to>
                                    </p:set>
                                    <p:anim calcmode="lin" valueType="num">
                                      <p:cBhvr>
                                        <p:cTn id="66" dur="500" fill="hold"/>
                                        <p:tgtEl>
                                          <p:spTgt spid="35"/>
                                        </p:tgtEl>
                                        <p:attrNameLst>
                                          <p:attrName>ppt_w</p:attrName>
                                        </p:attrNameLst>
                                      </p:cBhvr>
                                      <p:tavLst>
                                        <p:tav tm="0">
                                          <p:val>
                                            <p:fltVal val="0"/>
                                          </p:val>
                                        </p:tav>
                                        <p:tav tm="100000">
                                          <p:val>
                                            <p:strVal val="#ppt_w"/>
                                          </p:val>
                                        </p:tav>
                                      </p:tavLst>
                                    </p:anim>
                                    <p:anim calcmode="lin" valueType="num">
                                      <p:cBhvr>
                                        <p:cTn id="67" dur="500" fill="hold"/>
                                        <p:tgtEl>
                                          <p:spTgt spid="35"/>
                                        </p:tgtEl>
                                        <p:attrNameLst>
                                          <p:attrName>ppt_h</p:attrName>
                                        </p:attrNameLst>
                                      </p:cBhvr>
                                      <p:tavLst>
                                        <p:tav tm="0">
                                          <p:val>
                                            <p:fltVal val="0"/>
                                          </p:val>
                                        </p:tav>
                                        <p:tav tm="100000">
                                          <p:val>
                                            <p:strVal val="#ppt_h"/>
                                          </p:val>
                                        </p:tav>
                                      </p:tavLst>
                                    </p:anim>
                                    <p:animEffect transition="in" filter="fade">
                                      <p:cBhvr>
                                        <p:cTn id="68" dur="500"/>
                                        <p:tgtEl>
                                          <p:spTgt spid="35"/>
                                        </p:tgtEl>
                                      </p:cBhvr>
                                    </p:animEffect>
                                  </p:childTnLst>
                                </p:cTn>
                              </p:par>
                              <p:par>
                                <p:cTn id="69" presetID="53" presetClass="entr" presetSubtype="16" fill="hold" grpId="0" nodeType="withEffect">
                                  <p:stCondLst>
                                    <p:cond delay="200"/>
                                  </p:stCondLst>
                                  <p:childTnLst>
                                    <p:set>
                                      <p:cBhvr>
                                        <p:cTn id="70" dur="1" fill="hold">
                                          <p:stCondLst>
                                            <p:cond delay="0"/>
                                          </p:stCondLst>
                                        </p:cTn>
                                        <p:tgtEl>
                                          <p:spTgt spid="36"/>
                                        </p:tgtEl>
                                        <p:attrNameLst>
                                          <p:attrName>style.visibility</p:attrName>
                                        </p:attrNameLst>
                                      </p:cBhvr>
                                      <p:to>
                                        <p:strVal val="visible"/>
                                      </p:to>
                                    </p:set>
                                    <p:anim calcmode="lin" valueType="num">
                                      <p:cBhvr>
                                        <p:cTn id="71" dur="500" fill="hold"/>
                                        <p:tgtEl>
                                          <p:spTgt spid="36"/>
                                        </p:tgtEl>
                                        <p:attrNameLst>
                                          <p:attrName>ppt_w</p:attrName>
                                        </p:attrNameLst>
                                      </p:cBhvr>
                                      <p:tavLst>
                                        <p:tav tm="0">
                                          <p:val>
                                            <p:fltVal val="0"/>
                                          </p:val>
                                        </p:tav>
                                        <p:tav tm="100000">
                                          <p:val>
                                            <p:strVal val="#ppt_w"/>
                                          </p:val>
                                        </p:tav>
                                      </p:tavLst>
                                    </p:anim>
                                    <p:anim calcmode="lin" valueType="num">
                                      <p:cBhvr>
                                        <p:cTn id="72" dur="500" fill="hold"/>
                                        <p:tgtEl>
                                          <p:spTgt spid="36"/>
                                        </p:tgtEl>
                                        <p:attrNameLst>
                                          <p:attrName>ppt_h</p:attrName>
                                        </p:attrNameLst>
                                      </p:cBhvr>
                                      <p:tavLst>
                                        <p:tav tm="0">
                                          <p:val>
                                            <p:fltVal val="0"/>
                                          </p:val>
                                        </p:tav>
                                        <p:tav tm="100000">
                                          <p:val>
                                            <p:strVal val="#ppt_h"/>
                                          </p:val>
                                        </p:tav>
                                      </p:tavLst>
                                    </p:anim>
                                    <p:animEffect transition="in" filter="fade">
                                      <p:cBhvr>
                                        <p:cTn id="73" dur="500"/>
                                        <p:tgtEl>
                                          <p:spTgt spid="36"/>
                                        </p:tgtEl>
                                      </p:cBhvr>
                                    </p:animEffect>
                                  </p:childTnLst>
                                </p:cTn>
                              </p:par>
                              <p:par>
                                <p:cTn id="74" presetID="53" presetClass="entr" presetSubtype="16" fill="hold" grpId="0" nodeType="withEffect">
                                  <p:stCondLst>
                                    <p:cond delay="200"/>
                                  </p:stCondLst>
                                  <p:childTnLst>
                                    <p:set>
                                      <p:cBhvr>
                                        <p:cTn id="75" dur="1" fill="hold">
                                          <p:stCondLst>
                                            <p:cond delay="0"/>
                                          </p:stCondLst>
                                        </p:cTn>
                                        <p:tgtEl>
                                          <p:spTgt spid="37"/>
                                        </p:tgtEl>
                                        <p:attrNameLst>
                                          <p:attrName>style.visibility</p:attrName>
                                        </p:attrNameLst>
                                      </p:cBhvr>
                                      <p:to>
                                        <p:strVal val="visible"/>
                                      </p:to>
                                    </p:set>
                                    <p:anim calcmode="lin" valueType="num">
                                      <p:cBhvr>
                                        <p:cTn id="76" dur="500" fill="hold"/>
                                        <p:tgtEl>
                                          <p:spTgt spid="37"/>
                                        </p:tgtEl>
                                        <p:attrNameLst>
                                          <p:attrName>ppt_w</p:attrName>
                                        </p:attrNameLst>
                                      </p:cBhvr>
                                      <p:tavLst>
                                        <p:tav tm="0">
                                          <p:val>
                                            <p:fltVal val="0"/>
                                          </p:val>
                                        </p:tav>
                                        <p:tav tm="100000">
                                          <p:val>
                                            <p:strVal val="#ppt_w"/>
                                          </p:val>
                                        </p:tav>
                                      </p:tavLst>
                                    </p:anim>
                                    <p:anim calcmode="lin" valueType="num">
                                      <p:cBhvr>
                                        <p:cTn id="77" dur="500" fill="hold"/>
                                        <p:tgtEl>
                                          <p:spTgt spid="37"/>
                                        </p:tgtEl>
                                        <p:attrNameLst>
                                          <p:attrName>ppt_h</p:attrName>
                                        </p:attrNameLst>
                                      </p:cBhvr>
                                      <p:tavLst>
                                        <p:tav tm="0">
                                          <p:val>
                                            <p:fltVal val="0"/>
                                          </p:val>
                                        </p:tav>
                                        <p:tav tm="100000">
                                          <p:val>
                                            <p:strVal val="#ppt_h"/>
                                          </p:val>
                                        </p:tav>
                                      </p:tavLst>
                                    </p:anim>
                                    <p:animEffect transition="in" filter="fade">
                                      <p:cBhvr>
                                        <p:cTn id="78" dur="500"/>
                                        <p:tgtEl>
                                          <p:spTgt spid="37"/>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38"/>
                                        </p:tgtEl>
                                        <p:attrNameLst>
                                          <p:attrName>style.visibility</p:attrName>
                                        </p:attrNameLst>
                                      </p:cBhvr>
                                      <p:to>
                                        <p:strVal val="visible"/>
                                      </p:to>
                                    </p:set>
                                    <p:anim calcmode="lin" valueType="num">
                                      <p:cBhvr>
                                        <p:cTn id="81" dur="500" fill="hold"/>
                                        <p:tgtEl>
                                          <p:spTgt spid="38"/>
                                        </p:tgtEl>
                                        <p:attrNameLst>
                                          <p:attrName>ppt_w</p:attrName>
                                        </p:attrNameLst>
                                      </p:cBhvr>
                                      <p:tavLst>
                                        <p:tav tm="0">
                                          <p:val>
                                            <p:fltVal val="0"/>
                                          </p:val>
                                        </p:tav>
                                        <p:tav tm="100000">
                                          <p:val>
                                            <p:strVal val="#ppt_w"/>
                                          </p:val>
                                        </p:tav>
                                      </p:tavLst>
                                    </p:anim>
                                    <p:anim calcmode="lin" valueType="num">
                                      <p:cBhvr>
                                        <p:cTn id="82" dur="500" fill="hold"/>
                                        <p:tgtEl>
                                          <p:spTgt spid="38"/>
                                        </p:tgtEl>
                                        <p:attrNameLst>
                                          <p:attrName>ppt_h</p:attrName>
                                        </p:attrNameLst>
                                      </p:cBhvr>
                                      <p:tavLst>
                                        <p:tav tm="0">
                                          <p:val>
                                            <p:fltVal val="0"/>
                                          </p:val>
                                        </p:tav>
                                        <p:tav tm="100000">
                                          <p:val>
                                            <p:strVal val="#ppt_h"/>
                                          </p:val>
                                        </p:tav>
                                      </p:tavLst>
                                    </p:anim>
                                    <p:animEffect transition="in" filter="fade">
                                      <p:cBhvr>
                                        <p:cTn id="83" dur="500"/>
                                        <p:tgtEl>
                                          <p:spTgt spid="38"/>
                                        </p:tgtEl>
                                      </p:cBhvr>
                                    </p:animEffect>
                                  </p:childTnLst>
                                </p:cTn>
                              </p:par>
                              <p:par>
                                <p:cTn id="84" presetID="53" presetClass="entr" presetSubtype="16" fill="hold" grpId="0" nodeType="withEffect">
                                  <p:stCondLst>
                                    <p:cond delay="400"/>
                                  </p:stCondLst>
                                  <p:childTnLst>
                                    <p:set>
                                      <p:cBhvr>
                                        <p:cTn id="85" dur="1" fill="hold">
                                          <p:stCondLst>
                                            <p:cond delay="0"/>
                                          </p:stCondLst>
                                        </p:cTn>
                                        <p:tgtEl>
                                          <p:spTgt spid="39"/>
                                        </p:tgtEl>
                                        <p:attrNameLst>
                                          <p:attrName>style.visibility</p:attrName>
                                        </p:attrNameLst>
                                      </p:cBhvr>
                                      <p:to>
                                        <p:strVal val="visible"/>
                                      </p:to>
                                    </p:set>
                                    <p:anim calcmode="lin" valueType="num">
                                      <p:cBhvr>
                                        <p:cTn id="86" dur="500" fill="hold"/>
                                        <p:tgtEl>
                                          <p:spTgt spid="39"/>
                                        </p:tgtEl>
                                        <p:attrNameLst>
                                          <p:attrName>ppt_w</p:attrName>
                                        </p:attrNameLst>
                                      </p:cBhvr>
                                      <p:tavLst>
                                        <p:tav tm="0">
                                          <p:val>
                                            <p:fltVal val="0"/>
                                          </p:val>
                                        </p:tav>
                                        <p:tav tm="100000">
                                          <p:val>
                                            <p:strVal val="#ppt_w"/>
                                          </p:val>
                                        </p:tav>
                                      </p:tavLst>
                                    </p:anim>
                                    <p:anim calcmode="lin" valueType="num">
                                      <p:cBhvr>
                                        <p:cTn id="87" dur="500" fill="hold"/>
                                        <p:tgtEl>
                                          <p:spTgt spid="39"/>
                                        </p:tgtEl>
                                        <p:attrNameLst>
                                          <p:attrName>ppt_h</p:attrName>
                                        </p:attrNameLst>
                                      </p:cBhvr>
                                      <p:tavLst>
                                        <p:tav tm="0">
                                          <p:val>
                                            <p:fltVal val="0"/>
                                          </p:val>
                                        </p:tav>
                                        <p:tav tm="100000">
                                          <p:val>
                                            <p:strVal val="#ppt_h"/>
                                          </p:val>
                                        </p:tav>
                                      </p:tavLst>
                                    </p:anim>
                                    <p:animEffect transition="in" filter="fade">
                                      <p:cBhvr>
                                        <p:cTn id="88" dur="500"/>
                                        <p:tgtEl>
                                          <p:spTgt spid="39"/>
                                        </p:tgtEl>
                                      </p:cBhvr>
                                    </p:animEffect>
                                  </p:childTnLst>
                                </p:cTn>
                              </p:par>
                              <p:par>
                                <p:cTn id="89" presetID="53" presetClass="entr" presetSubtype="16" fill="hold" grpId="0" nodeType="withEffect">
                                  <p:stCondLst>
                                    <p:cond delay="200"/>
                                  </p:stCondLst>
                                  <p:childTnLst>
                                    <p:set>
                                      <p:cBhvr>
                                        <p:cTn id="90" dur="1" fill="hold">
                                          <p:stCondLst>
                                            <p:cond delay="0"/>
                                          </p:stCondLst>
                                        </p:cTn>
                                        <p:tgtEl>
                                          <p:spTgt spid="40"/>
                                        </p:tgtEl>
                                        <p:attrNameLst>
                                          <p:attrName>style.visibility</p:attrName>
                                        </p:attrNameLst>
                                      </p:cBhvr>
                                      <p:to>
                                        <p:strVal val="visible"/>
                                      </p:to>
                                    </p:set>
                                    <p:anim calcmode="lin" valueType="num">
                                      <p:cBhvr>
                                        <p:cTn id="91" dur="500" fill="hold"/>
                                        <p:tgtEl>
                                          <p:spTgt spid="40"/>
                                        </p:tgtEl>
                                        <p:attrNameLst>
                                          <p:attrName>ppt_w</p:attrName>
                                        </p:attrNameLst>
                                      </p:cBhvr>
                                      <p:tavLst>
                                        <p:tav tm="0">
                                          <p:val>
                                            <p:fltVal val="0"/>
                                          </p:val>
                                        </p:tav>
                                        <p:tav tm="100000">
                                          <p:val>
                                            <p:strVal val="#ppt_w"/>
                                          </p:val>
                                        </p:tav>
                                      </p:tavLst>
                                    </p:anim>
                                    <p:anim calcmode="lin" valueType="num">
                                      <p:cBhvr>
                                        <p:cTn id="92" dur="500" fill="hold"/>
                                        <p:tgtEl>
                                          <p:spTgt spid="40"/>
                                        </p:tgtEl>
                                        <p:attrNameLst>
                                          <p:attrName>ppt_h</p:attrName>
                                        </p:attrNameLst>
                                      </p:cBhvr>
                                      <p:tavLst>
                                        <p:tav tm="0">
                                          <p:val>
                                            <p:fltVal val="0"/>
                                          </p:val>
                                        </p:tav>
                                        <p:tav tm="100000">
                                          <p:val>
                                            <p:strVal val="#ppt_h"/>
                                          </p:val>
                                        </p:tav>
                                      </p:tavLst>
                                    </p:anim>
                                    <p:animEffect transition="in" filter="fade">
                                      <p:cBhvr>
                                        <p:cTn id="93" dur="500"/>
                                        <p:tgtEl>
                                          <p:spTgt spid="40"/>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41"/>
                                        </p:tgtEl>
                                        <p:attrNameLst>
                                          <p:attrName>style.visibility</p:attrName>
                                        </p:attrNameLst>
                                      </p:cBhvr>
                                      <p:to>
                                        <p:strVal val="visible"/>
                                      </p:to>
                                    </p:set>
                                    <p:anim calcmode="lin" valueType="num">
                                      <p:cBhvr>
                                        <p:cTn id="96" dur="500" fill="hold"/>
                                        <p:tgtEl>
                                          <p:spTgt spid="41"/>
                                        </p:tgtEl>
                                        <p:attrNameLst>
                                          <p:attrName>ppt_w</p:attrName>
                                        </p:attrNameLst>
                                      </p:cBhvr>
                                      <p:tavLst>
                                        <p:tav tm="0">
                                          <p:val>
                                            <p:fltVal val="0"/>
                                          </p:val>
                                        </p:tav>
                                        <p:tav tm="100000">
                                          <p:val>
                                            <p:strVal val="#ppt_w"/>
                                          </p:val>
                                        </p:tav>
                                      </p:tavLst>
                                    </p:anim>
                                    <p:anim calcmode="lin" valueType="num">
                                      <p:cBhvr>
                                        <p:cTn id="97" dur="500" fill="hold"/>
                                        <p:tgtEl>
                                          <p:spTgt spid="41"/>
                                        </p:tgtEl>
                                        <p:attrNameLst>
                                          <p:attrName>ppt_h</p:attrName>
                                        </p:attrNameLst>
                                      </p:cBhvr>
                                      <p:tavLst>
                                        <p:tav tm="0">
                                          <p:val>
                                            <p:fltVal val="0"/>
                                          </p:val>
                                        </p:tav>
                                        <p:tav tm="100000">
                                          <p:val>
                                            <p:strVal val="#ppt_h"/>
                                          </p:val>
                                        </p:tav>
                                      </p:tavLst>
                                    </p:anim>
                                    <p:animEffect transition="in" filter="fade">
                                      <p:cBhvr>
                                        <p:cTn id="98" dur="500"/>
                                        <p:tgtEl>
                                          <p:spTgt spid="41"/>
                                        </p:tgtEl>
                                      </p:cBhvr>
                                    </p:animEffect>
                                  </p:childTnLst>
                                </p:cTn>
                              </p:par>
                              <p:par>
                                <p:cTn id="99" presetID="53" presetClass="entr" presetSubtype="16" fill="hold" grpId="0" nodeType="withEffect">
                                  <p:stCondLst>
                                    <p:cond delay="400"/>
                                  </p:stCondLst>
                                  <p:childTnLst>
                                    <p:set>
                                      <p:cBhvr>
                                        <p:cTn id="100" dur="1" fill="hold">
                                          <p:stCondLst>
                                            <p:cond delay="0"/>
                                          </p:stCondLst>
                                        </p:cTn>
                                        <p:tgtEl>
                                          <p:spTgt spid="42"/>
                                        </p:tgtEl>
                                        <p:attrNameLst>
                                          <p:attrName>style.visibility</p:attrName>
                                        </p:attrNameLst>
                                      </p:cBhvr>
                                      <p:to>
                                        <p:strVal val="visible"/>
                                      </p:to>
                                    </p:set>
                                    <p:anim calcmode="lin" valueType="num">
                                      <p:cBhvr>
                                        <p:cTn id="101" dur="500" fill="hold"/>
                                        <p:tgtEl>
                                          <p:spTgt spid="42"/>
                                        </p:tgtEl>
                                        <p:attrNameLst>
                                          <p:attrName>ppt_w</p:attrName>
                                        </p:attrNameLst>
                                      </p:cBhvr>
                                      <p:tavLst>
                                        <p:tav tm="0">
                                          <p:val>
                                            <p:fltVal val="0"/>
                                          </p:val>
                                        </p:tav>
                                        <p:tav tm="100000">
                                          <p:val>
                                            <p:strVal val="#ppt_w"/>
                                          </p:val>
                                        </p:tav>
                                      </p:tavLst>
                                    </p:anim>
                                    <p:anim calcmode="lin" valueType="num">
                                      <p:cBhvr>
                                        <p:cTn id="102" dur="500" fill="hold"/>
                                        <p:tgtEl>
                                          <p:spTgt spid="42"/>
                                        </p:tgtEl>
                                        <p:attrNameLst>
                                          <p:attrName>ppt_h</p:attrName>
                                        </p:attrNameLst>
                                      </p:cBhvr>
                                      <p:tavLst>
                                        <p:tav tm="0">
                                          <p:val>
                                            <p:fltVal val="0"/>
                                          </p:val>
                                        </p:tav>
                                        <p:tav tm="100000">
                                          <p:val>
                                            <p:strVal val="#ppt_h"/>
                                          </p:val>
                                        </p:tav>
                                      </p:tavLst>
                                    </p:anim>
                                    <p:animEffect transition="in" filter="fade">
                                      <p:cBhvr>
                                        <p:cTn id="103" dur="500"/>
                                        <p:tgtEl>
                                          <p:spTgt spid="42"/>
                                        </p:tgtEl>
                                      </p:cBhvr>
                                    </p:animEffect>
                                  </p:childTnLst>
                                </p:cTn>
                              </p:par>
                              <p:par>
                                <p:cTn id="104" presetID="53" presetClass="entr" presetSubtype="16" fill="hold" grpId="0" nodeType="withEffect">
                                  <p:stCondLst>
                                    <p:cond delay="200"/>
                                  </p:stCondLst>
                                  <p:childTnLst>
                                    <p:set>
                                      <p:cBhvr>
                                        <p:cTn id="105" dur="1" fill="hold">
                                          <p:stCondLst>
                                            <p:cond delay="0"/>
                                          </p:stCondLst>
                                        </p:cTn>
                                        <p:tgtEl>
                                          <p:spTgt spid="43"/>
                                        </p:tgtEl>
                                        <p:attrNameLst>
                                          <p:attrName>style.visibility</p:attrName>
                                        </p:attrNameLst>
                                      </p:cBhvr>
                                      <p:to>
                                        <p:strVal val="visible"/>
                                      </p:to>
                                    </p:set>
                                    <p:anim calcmode="lin" valueType="num">
                                      <p:cBhvr>
                                        <p:cTn id="106" dur="500" fill="hold"/>
                                        <p:tgtEl>
                                          <p:spTgt spid="43"/>
                                        </p:tgtEl>
                                        <p:attrNameLst>
                                          <p:attrName>ppt_w</p:attrName>
                                        </p:attrNameLst>
                                      </p:cBhvr>
                                      <p:tavLst>
                                        <p:tav tm="0">
                                          <p:val>
                                            <p:fltVal val="0"/>
                                          </p:val>
                                        </p:tav>
                                        <p:tav tm="100000">
                                          <p:val>
                                            <p:strVal val="#ppt_w"/>
                                          </p:val>
                                        </p:tav>
                                      </p:tavLst>
                                    </p:anim>
                                    <p:anim calcmode="lin" valueType="num">
                                      <p:cBhvr>
                                        <p:cTn id="107" dur="500" fill="hold"/>
                                        <p:tgtEl>
                                          <p:spTgt spid="43"/>
                                        </p:tgtEl>
                                        <p:attrNameLst>
                                          <p:attrName>ppt_h</p:attrName>
                                        </p:attrNameLst>
                                      </p:cBhvr>
                                      <p:tavLst>
                                        <p:tav tm="0">
                                          <p:val>
                                            <p:fltVal val="0"/>
                                          </p:val>
                                        </p:tav>
                                        <p:tav tm="100000">
                                          <p:val>
                                            <p:strVal val="#ppt_h"/>
                                          </p:val>
                                        </p:tav>
                                      </p:tavLst>
                                    </p:anim>
                                    <p:animEffect transition="in" filter="fade">
                                      <p:cBhvr>
                                        <p:cTn id="108" dur="500"/>
                                        <p:tgtEl>
                                          <p:spTgt spid="43"/>
                                        </p:tgtEl>
                                      </p:cBhvr>
                                    </p:animEffect>
                                  </p:childTnLst>
                                </p:cTn>
                              </p:par>
                              <p:par>
                                <p:cTn id="109" presetID="53" presetClass="entr" presetSubtype="16" fill="hold" grpId="0" nodeType="withEffect">
                                  <p:stCondLst>
                                    <p:cond delay="200"/>
                                  </p:stCondLst>
                                  <p:childTnLst>
                                    <p:set>
                                      <p:cBhvr>
                                        <p:cTn id="110" dur="1" fill="hold">
                                          <p:stCondLst>
                                            <p:cond delay="0"/>
                                          </p:stCondLst>
                                        </p:cTn>
                                        <p:tgtEl>
                                          <p:spTgt spid="44"/>
                                        </p:tgtEl>
                                        <p:attrNameLst>
                                          <p:attrName>style.visibility</p:attrName>
                                        </p:attrNameLst>
                                      </p:cBhvr>
                                      <p:to>
                                        <p:strVal val="visible"/>
                                      </p:to>
                                    </p:set>
                                    <p:anim calcmode="lin" valueType="num">
                                      <p:cBhvr>
                                        <p:cTn id="111" dur="500" fill="hold"/>
                                        <p:tgtEl>
                                          <p:spTgt spid="44"/>
                                        </p:tgtEl>
                                        <p:attrNameLst>
                                          <p:attrName>ppt_w</p:attrName>
                                        </p:attrNameLst>
                                      </p:cBhvr>
                                      <p:tavLst>
                                        <p:tav tm="0">
                                          <p:val>
                                            <p:fltVal val="0"/>
                                          </p:val>
                                        </p:tav>
                                        <p:tav tm="100000">
                                          <p:val>
                                            <p:strVal val="#ppt_w"/>
                                          </p:val>
                                        </p:tav>
                                      </p:tavLst>
                                    </p:anim>
                                    <p:anim calcmode="lin" valueType="num">
                                      <p:cBhvr>
                                        <p:cTn id="112" dur="500" fill="hold"/>
                                        <p:tgtEl>
                                          <p:spTgt spid="44"/>
                                        </p:tgtEl>
                                        <p:attrNameLst>
                                          <p:attrName>ppt_h</p:attrName>
                                        </p:attrNameLst>
                                      </p:cBhvr>
                                      <p:tavLst>
                                        <p:tav tm="0">
                                          <p:val>
                                            <p:fltVal val="0"/>
                                          </p:val>
                                        </p:tav>
                                        <p:tav tm="100000">
                                          <p:val>
                                            <p:strVal val="#ppt_h"/>
                                          </p:val>
                                        </p:tav>
                                      </p:tavLst>
                                    </p:anim>
                                    <p:animEffect transition="in" filter="fade">
                                      <p:cBhvr>
                                        <p:cTn id="113" dur="500"/>
                                        <p:tgtEl>
                                          <p:spTgt spid="44"/>
                                        </p:tgtEl>
                                      </p:cBhvr>
                                    </p:animEffect>
                                  </p:childTnLst>
                                </p:cTn>
                              </p:par>
                              <p:par>
                                <p:cTn id="114" presetID="53" presetClass="entr" presetSubtype="16" fill="hold" grpId="0" nodeType="withEffect">
                                  <p:stCondLst>
                                    <p:cond delay="0"/>
                                  </p:stCondLst>
                                  <p:childTnLst>
                                    <p:set>
                                      <p:cBhvr>
                                        <p:cTn id="115" dur="1" fill="hold">
                                          <p:stCondLst>
                                            <p:cond delay="0"/>
                                          </p:stCondLst>
                                        </p:cTn>
                                        <p:tgtEl>
                                          <p:spTgt spid="45"/>
                                        </p:tgtEl>
                                        <p:attrNameLst>
                                          <p:attrName>style.visibility</p:attrName>
                                        </p:attrNameLst>
                                      </p:cBhvr>
                                      <p:to>
                                        <p:strVal val="visible"/>
                                      </p:to>
                                    </p:set>
                                    <p:anim calcmode="lin" valueType="num">
                                      <p:cBhvr>
                                        <p:cTn id="116" dur="500" fill="hold"/>
                                        <p:tgtEl>
                                          <p:spTgt spid="45"/>
                                        </p:tgtEl>
                                        <p:attrNameLst>
                                          <p:attrName>ppt_w</p:attrName>
                                        </p:attrNameLst>
                                      </p:cBhvr>
                                      <p:tavLst>
                                        <p:tav tm="0">
                                          <p:val>
                                            <p:fltVal val="0"/>
                                          </p:val>
                                        </p:tav>
                                        <p:tav tm="100000">
                                          <p:val>
                                            <p:strVal val="#ppt_w"/>
                                          </p:val>
                                        </p:tav>
                                      </p:tavLst>
                                    </p:anim>
                                    <p:anim calcmode="lin" valueType="num">
                                      <p:cBhvr>
                                        <p:cTn id="117" dur="500" fill="hold"/>
                                        <p:tgtEl>
                                          <p:spTgt spid="45"/>
                                        </p:tgtEl>
                                        <p:attrNameLst>
                                          <p:attrName>ppt_h</p:attrName>
                                        </p:attrNameLst>
                                      </p:cBhvr>
                                      <p:tavLst>
                                        <p:tav tm="0">
                                          <p:val>
                                            <p:fltVal val="0"/>
                                          </p:val>
                                        </p:tav>
                                        <p:tav tm="100000">
                                          <p:val>
                                            <p:strVal val="#ppt_h"/>
                                          </p:val>
                                        </p:tav>
                                      </p:tavLst>
                                    </p:anim>
                                    <p:animEffect transition="in" filter="fade">
                                      <p:cBhvr>
                                        <p:cTn id="118" dur="500"/>
                                        <p:tgtEl>
                                          <p:spTgt spid="45"/>
                                        </p:tgtEl>
                                      </p:cBhvr>
                                    </p:animEffect>
                                  </p:childTnLst>
                                </p:cTn>
                              </p:par>
                              <p:par>
                                <p:cTn id="119" presetID="53" presetClass="entr" presetSubtype="16" fill="hold" grpId="0" nodeType="withEffect">
                                  <p:stCondLst>
                                    <p:cond delay="400"/>
                                  </p:stCondLst>
                                  <p:childTnLst>
                                    <p:set>
                                      <p:cBhvr>
                                        <p:cTn id="120" dur="1" fill="hold">
                                          <p:stCondLst>
                                            <p:cond delay="0"/>
                                          </p:stCondLst>
                                        </p:cTn>
                                        <p:tgtEl>
                                          <p:spTgt spid="46"/>
                                        </p:tgtEl>
                                        <p:attrNameLst>
                                          <p:attrName>style.visibility</p:attrName>
                                        </p:attrNameLst>
                                      </p:cBhvr>
                                      <p:to>
                                        <p:strVal val="visible"/>
                                      </p:to>
                                    </p:set>
                                    <p:anim calcmode="lin" valueType="num">
                                      <p:cBhvr>
                                        <p:cTn id="121" dur="500" fill="hold"/>
                                        <p:tgtEl>
                                          <p:spTgt spid="46"/>
                                        </p:tgtEl>
                                        <p:attrNameLst>
                                          <p:attrName>ppt_w</p:attrName>
                                        </p:attrNameLst>
                                      </p:cBhvr>
                                      <p:tavLst>
                                        <p:tav tm="0">
                                          <p:val>
                                            <p:fltVal val="0"/>
                                          </p:val>
                                        </p:tav>
                                        <p:tav tm="100000">
                                          <p:val>
                                            <p:strVal val="#ppt_w"/>
                                          </p:val>
                                        </p:tav>
                                      </p:tavLst>
                                    </p:anim>
                                    <p:anim calcmode="lin" valueType="num">
                                      <p:cBhvr>
                                        <p:cTn id="122" dur="500" fill="hold"/>
                                        <p:tgtEl>
                                          <p:spTgt spid="46"/>
                                        </p:tgtEl>
                                        <p:attrNameLst>
                                          <p:attrName>ppt_h</p:attrName>
                                        </p:attrNameLst>
                                      </p:cBhvr>
                                      <p:tavLst>
                                        <p:tav tm="0">
                                          <p:val>
                                            <p:fltVal val="0"/>
                                          </p:val>
                                        </p:tav>
                                        <p:tav tm="100000">
                                          <p:val>
                                            <p:strVal val="#ppt_h"/>
                                          </p:val>
                                        </p:tav>
                                      </p:tavLst>
                                    </p:anim>
                                    <p:animEffect transition="in" filter="fade">
                                      <p:cBhvr>
                                        <p:cTn id="123" dur="500"/>
                                        <p:tgtEl>
                                          <p:spTgt spid="46"/>
                                        </p:tgtEl>
                                      </p:cBhvr>
                                    </p:animEffect>
                                  </p:childTnLst>
                                </p:cTn>
                              </p:par>
                              <p:par>
                                <p:cTn id="124" presetID="53" presetClass="entr" presetSubtype="16" fill="hold" grpId="0" nodeType="withEffect">
                                  <p:stCondLst>
                                    <p:cond delay="200"/>
                                  </p:stCondLst>
                                  <p:childTnLst>
                                    <p:set>
                                      <p:cBhvr>
                                        <p:cTn id="125" dur="1" fill="hold">
                                          <p:stCondLst>
                                            <p:cond delay="0"/>
                                          </p:stCondLst>
                                        </p:cTn>
                                        <p:tgtEl>
                                          <p:spTgt spid="47"/>
                                        </p:tgtEl>
                                        <p:attrNameLst>
                                          <p:attrName>style.visibility</p:attrName>
                                        </p:attrNameLst>
                                      </p:cBhvr>
                                      <p:to>
                                        <p:strVal val="visible"/>
                                      </p:to>
                                    </p:set>
                                    <p:anim calcmode="lin" valueType="num">
                                      <p:cBhvr>
                                        <p:cTn id="126" dur="500" fill="hold"/>
                                        <p:tgtEl>
                                          <p:spTgt spid="47"/>
                                        </p:tgtEl>
                                        <p:attrNameLst>
                                          <p:attrName>ppt_w</p:attrName>
                                        </p:attrNameLst>
                                      </p:cBhvr>
                                      <p:tavLst>
                                        <p:tav tm="0">
                                          <p:val>
                                            <p:fltVal val="0"/>
                                          </p:val>
                                        </p:tav>
                                        <p:tav tm="100000">
                                          <p:val>
                                            <p:strVal val="#ppt_w"/>
                                          </p:val>
                                        </p:tav>
                                      </p:tavLst>
                                    </p:anim>
                                    <p:anim calcmode="lin" valueType="num">
                                      <p:cBhvr>
                                        <p:cTn id="127" dur="500" fill="hold"/>
                                        <p:tgtEl>
                                          <p:spTgt spid="47"/>
                                        </p:tgtEl>
                                        <p:attrNameLst>
                                          <p:attrName>ppt_h</p:attrName>
                                        </p:attrNameLst>
                                      </p:cBhvr>
                                      <p:tavLst>
                                        <p:tav tm="0">
                                          <p:val>
                                            <p:fltVal val="0"/>
                                          </p:val>
                                        </p:tav>
                                        <p:tav tm="100000">
                                          <p:val>
                                            <p:strVal val="#ppt_h"/>
                                          </p:val>
                                        </p:tav>
                                      </p:tavLst>
                                    </p:anim>
                                    <p:animEffect transition="in" filter="fade">
                                      <p:cBhvr>
                                        <p:cTn id="128" dur="500"/>
                                        <p:tgtEl>
                                          <p:spTgt spid="47"/>
                                        </p:tgtEl>
                                      </p:cBhvr>
                                    </p:animEffect>
                                  </p:childTnLst>
                                </p:cTn>
                              </p:par>
                              <p:par>
                                <p:cTn id="129" presetID="53" presetClass="entr" presetSubtype="16" fill="hold" grpId="0" nodeType="withEffect">
                                  <p:stCondLst>
                                    <p:cond delay="0"/>
                                  </p:stCondLst>
                                  <p:childTnLst>
                                    <p:set>
                                      <p:cBhvr>
                                        <p:cTn id="130" dur="1" fill="hold">
                                          <p:stCondLst>
                                            <p:cond delay="0"/>
                                          </p:stCondLst>
                                        </p:cTn>
                                        <p:tgtEl>
                                          <p:spTgt spid="48"/>
                                        </p:tgtEl>
                                        <p:attrNameLst>
                                          <p:attrName>style.visibility</p:attrName>
                                        </p:attrNameLst>
                                      </p:cBhvr>
                                      <p:to>
                                        <p:strVal val="visible"/>
                                      </p:to>
                                    </p:set>
                                    <p:anim calcmode="lin" valueType="num">
                                      <p:cBhvr>
                                        <p:cTn id="131" dur="500" fill="hold"/>
                                        <p:tgtEl>
                                          <p:spTgt spid="48"/>
                                        </p:tgtEl>
                                        <p:attrNameLst>
                                          <p:attrName>ppt_w</p:attrName>
                                        </p:attrNameLst>
                                      </p:cBhvr>
                                      <p:tavLst>
                                        <p:tav tm="0">
                                          <p:val>
                                            <p:fltVal val="0"/>
                                          </p:val>
                                        </p:tav>
                                        <p:tav tm="100000">
                                          <p:val>
                                            <p:strVal val="#ppt_w"/>
                                          </p:val>
                                        </p:tav>
                                      </p:tavLst>
                                    </p:anim>
                                    <p:anim calcmode="lin" valueType="num">
                                      <p:cBhvr>
                                        <p:cTn id="132" dur="500" fill="hold"/>
                                        <p:tgtEl>
                                          <p:spTgt spid="48"/>
                                        </p:tgtEl>
                                        <p:attrNameLst>
                                          <p:attrName>ppt_h</p:attrName>
                                        </p:attrNameLst>
                                      </p:cBhvr>
                                      <p:tavLst>
                                        <p:tav tm="0">
                                          <p:val>
                                            <p:fltVal val="0"/>
                                          </p:val>
                                        </p:tav>
                                        <p:tav tm="100000">
                                          <p:val>
                                            <p:strVal val="#ppt_h"/>
                                          </p:val>
                                        </p:tav>
                                      </p:tavLst>
                                    </p:anim>
                                    <p:animEffect transition="in" filter="fade">
                                      <p:cBhvr>
                                        <p:cTn id="133" dur="500"/>
                                        <p:tgtEl>
                                          <p:spTgt spid="48"/>
                                        </p:tgtEl>
                                      </p:cBhvr>
                                    </p:animEffect>
                                  </p:childTnLst>
                                </p:cTn>
                              </p:par>
                              <p:par>
                                <p:cTn id="134" presetID="53" presetClass="entr" presetSubtype="16" fill="hold" grpId="0" nodeType="withEffect">
                                  <p:stCondLst>
                                    <p:cond delay="400"/>
                                  </p:stCondLst>
                                  <p:childTnLst>
                                    <p:set>
                                      <p:cBhvr>
                                        <p:cTn id="135" dur="1" fill="hold">
                                          <p:stCondLst>
                                            <p:cond delay="0"/>
                                          </p:stCondLst>
                                        </p:cTn>
                                        <p:tgtEl>
                                          <p:spTgt spid="49"/>
                                        </p:tgtEl>
                                        <p:attrNameLst>
                                          <p:attrName>style.visibility</p:attrName>
                                        </p:attrNameLst>
                                      </p:cBhvr>
                                      <p:to>
                                        <p:strVal val="visible"/>
                                      </p:to>
                                    </p:set>
                                    <p:anim calcmode="lin" valueType="num">
                                      <p:cBhvr>
                                        <p:cTn id="136" dur="500" fill="hold"/>
                                        <p:tgtEl>
                                          <p:spTgt spid="49"/>
                                        </p:tgtEl>
                                        <p:attrNameLst>
                                          <p:attrName>ppt_w</p:attrName>
                                        </p:attrNameLst>
                                      </p:cBhvr>
                                      <p:tavLst>
                                        <p:tav tm="0">
                                          <p:val>
                                            <p:fltVal val="0"/>
                                          </p:val>
                                        </p:tav>
                                        <p:tav tm="100000">
                                          <p:val>
                                            <p:strVal val="#ppt_w"/>
                                          </p:val>
                                        </p:tav>
                                      </p:tavLst>
                                    </p:anim>
                                    <p:anim calcmode="lin" valueType="num">
                                      <p:cBhvr>
                                        <p:cTn id="137" dur="500" fill="hold"/>
                                        <p:tgtEl>
                                          <p:spTgt spid="49"/>
                                        </p:tgtEl>
                                        <p:attrNameLst>
                                          <p:attrName>ppt_h</p:attrName>
                                        </p:attrNameLst>
                                      </p:cBhvr>
                                      <p:tavLst>
                                        <p:tav tm="0">
                                          <p:val>
                                            <p:fltVal val="0"/>
                                          </p:val>
                                        </p:tav>
                                        <p:tav tm="100000">
                                          <p:val>
                                            <p:strVal val="#ppt_h"/>
                                          </p:val>
                                        </p:tav>
                                      </p:tavLst>
                                    </p:anim>
                                    <p:animEffect transition="in" filter="fade">
                                      <p:cBhvr>
                                        <p:cTn id="138" dur="500"/>
                                        <p:tgtEl>
                                          <p:spTgt spid="49"/>
                                        </p:tgtEl>
                                      </p:cBhvr>
                                    </p:animEffect>
                                  </p:childTnLst>
                                </p:cTn>
                              </p:par>
                              <p:par>
                                <p:cTn id="139" presetID="53" presetClass="entr" presetSubtype="16" fill="hold" grpId="0" nodeType="withEffect">
                                  <p:stCondLst>
                                    <p:cond delay="200"/>
                                  </p:stCondLst>
                                  <p:childTnLst>
                                    <p:set>
                                      <p:cBhvr>
                                        <p:cTn id="140" dur="1" fill="hold">
                                          <p:stCondLst>
                                            <p:cond delay="0"/>
                                          </p:stCondLst>
                                        </p:cTn>
                                        <p:tgtEl>
                                          <p:spTgt spid="50"/>
                                        </p:tgtEl>
                                        <p:attrNameLst>
                                          <p:attrName>style.visibility</p:attrName>
                                        </p:attrNameLst>
                                      </p:cBhvr>
                                      <p:to>
                                        <p:strVal val="visible"/>
                                      </p:to>
                                    </p:set>
                                    <p:anim calcmode="lin" valueType="num">
                                      <p:cBhvr>
                                        <p:cTn id="141" dur="500" fill="hold"/>
                                        <p:tgtEl>
                                          <p:spTgt spid="50"/>
                                        </p:tgtEl>
                                        <p:attrNameLst>
                                          <p:attrName>ppt_w</p:attrName>
                                        </p:attrNameLst>
                                      </p:cBhvr>
                                      <p:tavLst>
                                        <p:tav tm="0">
                                          <p:val>
                                            <p:fltVal val="0"/>
                                          </p:val>
                                        </p:tav>
                                        <p:tav tm="100000">
                                          <p:val>
                                            <p:strVal val="#ppt_w"/>
                                          </p:val>
                                        </p:tav>
                                      </p:tavLst>
                                    </p:anim>
                                    <p:anim calcmode="lin" valueType="num">
                                      <p:cBhvr>
                                        <p:cTn id="142" dur="500" fill="hold"/>
                                        <p:tgtEl>
                                          <p:spTgt spid="50"/>
                                        </p:tgtEl>
                                        <p:attrNameLst>
                                          <p:attrName>ppt_h</p:attrName>
                                        </p:attrNameLst>
                                      </p:cBhvr>
                                      <p:tavLst>
                                        <p:tav tm="0">
                                          <p:val>
                                            <p:fltVal val="0"/>
                                          </p:val>
                                        </p:tav>
                                        <p:tav tm="100000">
                                          <p:val>
                                            <p:strVal val="#ppt_h"/>
                                          </p:val>
                                        </p:tav>
                                      </p:tavLst>
                                    </p:anim>
                                    <p:animEffect transition="in" filter="fade">
                                      <p:cBhvr>
                                        <p:cTn id="143" dur="500"/>
                                        <p:tgtEl>
                                          <p:spTgt spid="50"/>
                                        </p:tgtEl>
                                      </p:cBhvr>
                                    </p:animEffect>
                                  </p:childTnLst>
                                </p:cTn>
                              </p:par>
                              <p:par>
                                <p:cTn id="144" presetID="53" presetClass="entr" presetSubtype="16" fill="hold" grpId="0" nodeType="withEffect">
                                  <p:stCondLst>
                                    <p:cond delay="200"/>
                                  </p:stCondLst>
                                  <p:childTnLst>
                                    <p:set>
                                      <p:cBhvr>
                                        <p:cTn id="145" dur="1" fill="hold">
                                          <p:stCondLst>
                                            <p:cond delay="0"/>
                                          </p:stCondLst>
                                        </p:cTn>
                                        <p:tgtEl>
                                          <p:spTgt spid="51"/>
                                        </p:tgtEl>
                                        <p:attrNameLst>
                                          <p:attrName>style.visibility</p:attrName>
                                        </p:attrNameLst>
                                      </p:cBhvr>
                                      <p:to>
                                        <p:strVal val="visible"/>
                                      </p:to>
                                    </p:set>
                                    <p:anim calcmode="lin" valueType="num">
                                      <p:cBhvr>
                                        <p:cTn id="146" dur="500" fill="hold"/>
                                        <p:tgtEl>
                                          <p:spTgt spid="51"/>
                                        </p:tgtEl>
                                        <p:attrNameLst>
                                          <p:attrName>ppt_w</p:attrName>
                                        </p:attrNameLst>
                                      </p:cBhvr>
                                      <p:tavLst>
                                        <p:tav tm="0">
                                          <p:val>
                                            <p:fltVal val="0"/>
                                          </p:val>
                                        </p:tav>
                                        <p:tav tm="100000">
                                          <p:val>
                                            <p:strVal val="#ppt_w"/>
                                          </p:val>
                                        </p:tav>
                                      </p:tavLst>
                                    </p:anim>
                                    <p:anim calcmode="lin" valueType="num">
                                      <p:cBhvr>
                                        <p:cTn id="147" dur="500" fill="hold"/>
                                        <p:tgtEl>
                                          <p:spTgt spid="51"/>
                                        </p:tgtEl>
                                        <p:attrNameLst>
                                          <p:attrName>ppt_h</p:attrName>
                                        </p:attrNameLst>
                                      </p:cBhvr>
                                      <p:tavLst>
                                        <p:tav tm="0">
                                          <p:val>
                                            <p:fltVal val="0"/>
                                          </p:val>
                                        </p:tav>
                                        <p:tav tm="100000">
                                          <p:val>
                                            <p:strVal val="#ppt_h"/>
                                          </p:val>
                                        </p:tav>
                                      </p:tavLst>
                                    </p:anim>
                                    <p:animEffect transition="in" filter="fade">
                                      <p:cBhvr>
                                        <p:cTn id="148" dur="500"/>
                                        <p:tgtEl>
                                          <p:spTgt spid="51"/>
                                        </p:tgtEl>
                                      </p:cBhvr>
                                    </p:animEffect>
                                  </p:childTnLst>
                                </p:cTn>
                              </p:par>
                              <p:par>
                                <p:cTn id="149" presetID="53" presetClass="entr" presetSubtype="16" fill="hold" grpId="0" nodeType="withEffect">
                                  <p:stCondLst>
                                    <p:cond delay="200"/>
                                  </p:stCondLst>
                                  <p:childTnLst>
                                    <p:set>
                                      <p:cBhvr>
                                        <p:cTn id="150" dur="1" fill="hold">
                                          <p:stCondLst>
                                            <p:cond delay="0"/>
                                          </p:stCondLst>
                                        </p:cTn>
                                        <p:tgtEl>
                                          <p:spTgt spid="52"/>
                                        </p:tgtEl>
                                        <p:attrNameLst>
                                          <p:attrName>style.visibility</p:attrName>
                                        </p:attrNameLst>
                                      </p:cBhvr>
                                      <p:to>
                                        <p:strVal val="visible"/>
                                      </p:to>
                                    </p:set>
                                    <p:anim calcmode="lin" valueType="num">
                                      <p:cBhvr>
                                        <p:cTn id="151" dur="500" fill="hold"/>
                                        <p:tgtEl>
                                          <p:spTgt spid="52"/>
                                        </p:tgtEl>
                                        <p:attrNameLst>
                                          <p:attrName>ppt_w</p:attrName>
                                        </p:attrNameLst>
                                      </p:cBhvr>
                                      <p:tavLst>
                                        <p:tav tm="0">
                                          <p:val>
                                            <p:fltVal val="0"/>
                                          </p:val>
                                        </p:tav>
                                        <p:tav tm="100000">
                                          <p:val>
                                            <p:strVal val="#ppt_w"/>
                                          </p:val>
                                        </p:tav>
                                      </p:tavLst>
                                    </p:anim>
                                    <p:anim calcmode="lin" valueType="num">
                                      <p:cBhvr>
                                        <p:cTn id="152" dur="500" fill="hold"/>
                                        <p:tgtEl>
                                          <p:spTgt spid="52"/>
                                        </p:tgtEl>
                                        <p:attrNameLst>
                                          <p:attrName>ppt_h</p:attrName>
                                        </p:attrNameLst>
                                      </p:cBhvr>
                                      <p:tavLst>
                                        <p:tav tm="0">
                                          <p:val>
                                            <p:fltVal val="0"/>
                                          </p:val>
                                        </p:tav>
                                        <p:tav tm="100000">
                                          <p:val>
                                            <p:strVal val="#ppt_h"/>
                                          </p:val>
                                        </p:tav>
                                      </p:tavLst>
                                    </p:anim>
                                    <p:animEffect transition="in" filter="fade">
                                      <p:cBhvr>
                                        <p:cTn id="153" dur="500"/>
                                        <p:tgtEl>
                                          <p:spTgt spid="52"/>
                                        </p:tgtEl>
                                      </p:cBhvr>
                                    </p:animEffect>
                                  </p:childTnLst>
                                </p:cTn>
                              </p:par>
                              <p:par>
                                <p:cTn id="154" presetID="12" presetClass="entr" presetSubtype="8" fill="hold" nodeType="withEffect">
                                  <p:stCondLst>
                                    <p:cond delay="0"/>
                                  </p:stCondLst>
                                  <p:childTnLst>
                                    <p:set>
                                      <p:cBhvr>
                                        <p:cTn id="155" dur="1" fill="hold">
                                          <p:stCondLst>
                                            <p:cond delay="0"/>
                                          </p:stCondLst>
                                        </p:cTn>
                                        <p:tgtEl>
                                          <p:spTgt spid="53"/>
                                        </p:tgtEl>
                                        <p:attrNameLst>
                                          <p:attrName>style.visibility</p:attrName>
                                        </p:attrNameLst>
                                      </p:cBhvr>
                                      <p:to>
                                        <p:strVal val="visible"/>
                                      </p:to>
                                    </p:set>
                                    <p:anim calcmode="lin" valueType="num">
                                      <p:cBhvr additive="base">
                                        <p:cTn id="156" dur="500"/>
                                        <p:tgtEl>
                                          <p:spTgt spid="53"/>
                                        </p:tgtEl>
                                        <p:attrNameLst>
                                          <p:attrName>ppt_x</p:attrName>
                                        </p:attrNameLst>
                                      </p:cBhvr>
                                      <p:tavLst>
                                        <p:tav tm="0">
                                          <p:val>
                                            <p:strVal val="#ppt_x-#ppt_w*1.125000"/>
                                          </p:val>
                                        </p:tav>
                                        <p:tav tm="100000">
                                          <p:val>
                                            <p:strVal val="#ppt_x"/>
                                          </p:val>
                                        </p:tav>
                                      </p:tavLst>
                                    </p:anim>
                                    <p:animEffect transition="in" filter="wipe(right)">
                                      <p:cBhvr>
                                        <p:cTn id="15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10" grpId="0"/>
      <p:bldP spid="13" grpId="0" animBg="1"/>
      <p:bldP spid="14" grpId="0"/>
      <p:bldP spid="17" grpId="0"/>
      <p:bldP spid="2" grpId="0" animBg="1"/>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椭圆 34"/>
          <p:cNvSpPr/>
          <p:nvPr/>
        </p:nvSpPr>
        <p:spPr>
          <a:xfrm>
            <a:off x="689744" y="2578761"/>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2839239"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年度</a:t>
            </a:r>
            <a:r>
              <a:rPr lang="zh-CN" altLang="en-US" sz="2000" spc="300" dirty="0" smtClean="0">
                <a:latin typeface="方正兰亭细黑_GBK" panose="02000000000000000000" pitchFamily="2" charset="-122"/>
                <a:ea typeface="方正兰亭细黑_GBK" panose="02000000000000000000" pitchFamily="2" charset="-122"/>
              </a:rPr>
              <a:t>完成的主要工作</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4" name="直接连接符 13"/>
          <p:cNvCxnSpPr/>
          <p:nvPr/>
        </p:nvCxnSpPr>
        <p:spPr>
          <a:xfrm>
            <a:off x="3665321" y="27925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hidden="1"/>
          <p:cNvSpPr txBox="1"/>
          <p:nvPr/>
        </p:nvSpPr>
        <p:spPr>
          <a:xfrm>
            <a:off x="786349" y="950663"/>
            <a:ext cx="7571303" cy="646331"/>
          </a:xfrm>
          <a:prstGeom prst="rect">
            <a:avLst/>
          </a:prstGeom>
          <a:noFill/>
        </p:spPr>
        <p:txBody>
          <a:bodyPr wrap="none" rtlCol="0">
            <a:spAutoFit/>
          </a:bodyPr>
          <a:lstStyle/>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发现问题</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是解决问题的先决条件，但仅仅满足有提出问题是不够的，提出问题的目的是为了有效</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解决问题</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人</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生就</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是解决一系列问题的过程。个体克服生活、学习、实践中新的矛盾时的复杂心理活动</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，其中</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主要是思维</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活</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动</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。教育心理学着重研究学生学习知识、应用知识中的问题解决。</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grpSp>
        <p:nvGrpSpPr>
          <p:cNvPr id="10" name="组合 9"/>
          <p:cNvGrpSpPr/>
          <p:nvPr/>
        </p:nvGrpSpPr>
        <p:grpSpPr>
          <a:xfrm>
            <a:off x="814999" y="3019059"/>
            <a:ext cx="7719401" cy="0"/>
            <a:chOff x="814999" y="3019059"/>
            <a:chExt cx="7719401" cy="0"/>
          </a:xfrm>
        </p:grpSpPr>
        <p:cxnSp>
          <p:nvCxnSpPr>
            <p:cNvPr id="3" name="直接连接符 2"/>
            <p:cNvCxnSpPr/>
            <p:nvPr/>
          </p:nvCxnSpPr>
          <p:spPr>
            <a:xfrm>
              <a:off x="814999" y="3019059"/>
              <a:ext cx="3062193" cy="0"/>
            </a:xfrm>
            <a:prstGeom prst="line">
              <a:avLst/>
            </a:prstGeom>
            <a:ln w="76200">
              <a:solidFill>
                <a:srgbClr val="163A5A"/>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784843" y="3019059"/>
              <a:ext cx="4749557" cy="0"/>
            </a:xfrm>
            <a:prstGeom prst="line">
              <a:avLst/>
            </a:prstGeom>
            <a:ln w="76200">
              <a:solidFill>
                <a:srgbClr val="163A5A"/>
              </a:solidFill>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702792" y="2846048"/>
            <a:ext cx="494046" cy="338554"/>
          </a:xfrm>
          <a:prstGeom prst="rect">
            <a:avLst/>
          </a:prstGeom>
          <a:noFill/>
        </p:spPr>
        <p:txBody>
          <a:bodyPr wrap="none" rtlCol="0">
            <a:spAutoFit/>
          </a:bodyPr>
          <a:lstStyle/>
          <a:p>
            <a:r>
              <a:rPr lang="en-US" altLang="zh-CN" sz="1600" dirty="0">
                <a:solidFill>
                  <a:schemeClr val="bg1"/>
                </a:solidFill>
                <a:ea typeface="微软雅黑" panose="020B0503020204020204" pitchFamily="34" charset="-122"/>
              </a:rPr>
              <a:t>5</a:t>
            </a:r>
            <a:r>
              <a:rPr lang="zh-CN" altLang="en-US" sz="1600" dirty="0" smtClean="0">
                <a:solidFill>
                  <a:schemeClr val="bg1"/>
                </a:solidFill>
                <a:ea typeface="微软雅黑" panose="020B0503020204020204" pitchFamily="34" charset="-122"/>
              </a:rPr>
              <a:t>月</a:t>
            </a:r>
            <a:endParaRPr lang="zh-CN" altLang="en-US" sz="1600" dirty="0">
              <a:solidFill>
                <a:schemeClr val="bg1"/>
              </a:solidFill>
              <a:ea typeface="微软雅黑" panose="020B0503020204020204" pitchFamily="34" charset="-122"/>
            </a:endParaRPr>
          </a:p>
        </p:txBody>
      </p:sp>
      <p:sp>
        <p:nvSpPr>
          <p:cNvPr id="12" name="矩形 11"/>
          <p:cNvSpPr/>
          <p:nvPr/>
        </p:nvSpPr>
        <p:spPr>
          <a:xfrm>
            <a:off x="3688194" y="3556349"/>
            <a:ext cx="908364" cy="1061829"/>
          </a:xfrm>
          <a:prstGeom prst="rect">
            <a:avLst/>
          </a:prstGeom>
        </p:spPr>
        <p:txBody>
          <a:bodyPr wrap="square">
            <a:spAutoFit/>
          </a:bodyPr>
          <a:lstStyle/>
          <a:p>
            <a:pPr algn="ctr"/>
            <a:r>
              <a:rPr lang="zh-CN" altLang="en-US" sz="1050" dirty="0">
                <a:ea typeface="微软雅黑" panose="020B0503020204020204" pitchFamily="34" charset="-122"/>
              </a:rPr>
              <a:t>您的内容打在这里，或者通过复制您的文本后，在此框中选择</a:t>
            </a:r>
          </a:p>
        </p:txBody>
      </p:sp>
      <p:sp>
        <p:nvSpPr>
          <p:cNvPr id="65" name="矩形 64"/>
          <p:cNvSpPr/>
          <p:nvPr/>
        </p:nvSpPr>
        <p:spPr>
          <a:xfrm>
            <a:off x="7808791" y="3542060"/>
            <a:ext cx="908364" cy="1061829"/>
          </a:xfrm>
          <a:prstGeom prst="rect">
            <a:avLst/>
          </a:prstGeom>
        </p:spPr>
        <p:txBody>
          <a:bodyPr wrap="square">
            <a:spAutoFit/>
          </a:bodyPr>
          <a:lstStyle/>
          <a:p>
            <a:pPr algn="ctr"/>
            <a:r>
              <a:rPr lang="zh-CN" altLang="en-US" sz="1050" dirty="0">
                <a:ea typeface="微软雅黑" panose="020B0503020204020204" pitchFamily="34" charset="-122"/>
              </a:rPr>
              <a:t>您的内容打在这里，或者通过复制您的文本后，在此框中选择</a:t>
            </a:r>
          </a:p>
        </p:txBody>
      </p:sp>
      <p:sp>
        <p:nvSpPr>
          <p:cNvPr id="66" name="矩形 65"/>
          <p:cNvSpPr/>
          <p:nvPr/>
        </p:nvSpPr>
        <p:spPr>
          <a:xfrm>
            <a:off x="5731328" y="3556349"/>
            <a:ext cx="908364" cy="1061829"/>
          </a:xfrm>
          <a:prstGeom prst="rect">
            <a:avLst/>
          </a:prstGeom>
        </p:spPr>
        <p:txBody>
          <a:bodyPr wrap="square">
            <a:spAutoFit/>
          </a:bodyPr>
          <a:lstStyle/>
          <a:p>
            <a:pPr algn="ctr"/>
            <a:r>
              <a:rPr lang="zh-CN" altLang="en-US" sz="1050" dirty="0">
                <a:ea typeface="微软雅黑" panose="020B0503020204020204" pitchFamily="34" charset="-122"/>
              </a:rPr>
              <a:t>您的内容打在这里，或者通过复制您的文本后，在此框中选择</a:t>
            </a:r>
          </a:p>
        </p:txBody>
      </p:sp>
      <p:sp>
        <p:nvSpPr>
          <p:cNvPr id="67" name="矩形 66"/>
          <p:cNvSpPr/>
          <p:nvPr/>
        </p:nvSpPr>
        <p:spPr>
          <a:xfrm>
            <a:off x="517293" y="1527524"/>
            <a:ext cx="908364" cy="1061829"/>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68" name="矩形 67"/>
          <p:cNvSpPr/>
          <p:nvPr/>
        </p:nvSpPr>
        <p:spPr>
          <a:xfrm>
            <a:off x="4660763" y="1513235"/>
            <a:ext cx="908364" cy="1061829"/>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69" name="矩形 68"/>
          <p:cNvSpPr/>
          <p:nvPr/>
        </p:nvSpPr>
        <p:spPr>
          <a:xfrm>
            <a:off x="2560427" y="1527524"/>
            <a:ext cx="908364" cy="1061829"/>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70" name="矩形 69"/>
          <p:cNvSpPr/>
          <p:nvPr/>
        </p:nvSpPr>
        <p:spPr>
          <a:xfrm>
            <a:off x="1590334" y="3557492"/>
            <a:ext cx="908364" cy="1061829"/>
          </a:xfrm>
          <a:prstGeom prst="rect">
            <a:avLst/>
          </a:prstGeom>
        </p:spPr>
        <p:txBody>
          <a:bodyPr wrap="square">
            <a:spAutoFit/>
          </a:bodyPr>
          <a:lstStyle/>
          <a:p>
            <a:pPr algn="ctr"/>
            <a:r>
              <a:rPr lang="zh-CN" altLang="en-US" sz="1050" dirty="0">
                <a:ea typeface="微软雅黑" panose="020B0503020204020204" pitchFamily="34" charset="-122"/>
              </a:rPr>
              <a:t>您的内容打在这里，或者通过复制您的文本后，在此框中选择</a:t>
            </a:r>
          </a:p>
        </p:txBody>
      </p:sp>
      <p:sp>
        <p:nvSpPr>
          <p:cNvPr id="71" name="矩形 70"/>
          <p:cNvSpPr/>
          <p:nvPr/>
        </p:nvSpPr>
        <p:spPr>
          <a:xfrm>
            <a:off x="6751479" y="1528665"/>
            <a:ext cx="908364" cy="1061829"/>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51" name="椭圆 34"/>
          <p:cNvSpPr/>
          <p:nvPr/>
        </p:nvSpPr>
        <p:spPr>
          <a:xfrm>
            <a:off x="2727445" y="2560543"/>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椭圆 34"/>
          <p:cNvSpPr/>
          <p:nvPr/>
        </p:nvSpPr>
        <p:spPr>
          <a:xfrm>
            <a:off x="4827781" y="2618451"/>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7" name="椭圆 34"/>
          <p:cNvSpPr/>
          <p:nvPr/>
        </p:nvSpPr>
        <p:spPr>
          <a:xfrm>
            <a:off x="6918497" y="2662507"/>
            <a:ext cx="574328" cy="738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58" name="组合 57"/>
          <p:cNvGrpSpPr/>
          <p:nvPr/>
        </p:nvGrpSpPr>
        <p:grpSpPr>
          <a:xfrm rot="10800000">
            <a:off x="3802426" y="2737005"/>
            <a:ext cx="633946" cy="823643"/>
            <a:chOff x="4020870" y="2194485"/>
            <a:chExt cx="1102258" cy="1432090"/>
          </a:xfrm>
          <a:effectLst>
            <a:outerShdw blurRad="444500" dist="254000" dir="8100000" algn="tr" rotWithShape="0">
              <a:prstClr val="black">
                <a:alpha val="50000"/>
              </a:prstClr>
            </a:outerShdw>
          </a:effectLst>
        </p:grpSpPr>
        <p:sp>
          <p:nvSpPr>
            <p:cNvPr id="5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2" name="组合 61"/>
          <p:cNvGrpSpPr/>
          <p:nvPr/>
        </p:nvGrpSpPr>
        <p:grpSpPr>
          <a:xfrm rot="10800000">
            <a:off x="5842648" y="2760028"/>
            <a:ext cx="633946" cy="823643"/>
            <a:chOff x="4020870" y="2194485"/>
            <a:chExt cx="1102258" cy="1432090"/>
          </a:xfrm>
          <a:effectLst>
            <a:outerShdw blurRad="444500" dist="254000" dir="8100000" algn="tr" rotWithShape="0">
              <a:prstClr val="black">
                <a:alpha val="50000"/>
              </a:prstClr>
            </a:outerShdw>
          </a:effectLst>
        </p:grpSpPr>
        <p:sp>
          <p:nvSpPr>
            <p:cNvPr id="63"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4"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73" name="组合 72"/>
          <p:cNvGrpSpPr/>
          <p:nvPr/>
        </p:nvGrpSpPr>
        <p:grpSpPr>
          <a:xfrm rot="10800000">
            <a:off x="7919504" y="2626386"/>
            <a:ext cx="633946" cy="823643"/>
            <a:chOff x="4020870" y="2194485"/>
            <a:chExt cx="1102258" cy="1432090"/>
          </a:xfrm>
          <a:effectLst>
            <a:outerShdw blurRad="444500" dist="254000" dir="8100000" algn="tr" rotWithShape="0">
              <a:prstClr val="black">
                <a:alpha val="50000"/>
              </a:prstClr>
            </a:outerShdw>
          </a:effectLst>
        </p:grpSpPr>
        <p:sp>
          <p:nvSpPr>
            <p:cNvPr id="74"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5"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76" name="TextBox 75"/>
          <p:cNvSpPr txBox="1"/>
          <p:nvPr/>
        </p:nvSpPr>
        <p:spPr>
          <a:xfrm>
            <a:off x="2729045" y="2851264"/>
            <a:ext cx="532518" cy="369332"/>
          </a:xfrm>
          <a:prstGeom prst="rect">
            <a:avLst/>
          </a:prstGeom>
          <a:noFill/>
        </p:spPr>
        <p:txBody>
          <a:bodyPr wrap="none" rtlCol="0">
            <a:spAutoFit/>
          </a:bodyPr>
          <a:lstStyle/>
          <a:p>
            <a:r>
              <a:rPr lang="en-US" altLang="zh-CN" dirty="0">
                <a:solidFill>
                  <a:schemeClr val="bg1"/>
                </a:solidFill>
                <a:ea typeface="微软雅黑" panose="020B0503020204020204" pitchFamily="34" charset="-122"/>
              </a:rPr>
              <a:t>7</a:t>
            </a:r>
            <a:r>
              <a:rPr lang="zh-CN" altLang="en-US" dirty="0" smtClean="0">
                <a:solidFill>
                  <a:schemeClr val="bg1"/>
                </a:solidFill>
                <a:ea typeface="微软雅黑" panose="020B0503020204020204" pitchFamily="34" charset="-122"/>
              </a:rPr>
              <a:t>月</a:t>
            </a:r>
            <a:endParaRPr lang="zh-CN" altLang="en-US" dirty="0">
              <a:solidFill>
                <a:schemeClr val="bg1"/>
              </a:solidFill>
              <a:ea typeface="微软雅黑" panose="020B0503020204020204" pitchFamily="34" charset="-122"/>
            </a:endParaRPr>
          </a:p>
        </p:txBody>
      </p:sp>
      <p:sp>
        <p:nvSpPr>
          <p:cNvPr id="77" name="TextBox 76"/>
          <p:cNvSpPr txBox="1"/>
          <p:nvPr/>
        </p:nvSpPr>
        <p:spPr>
          <a:xfrm>
            <a:off x="3853140" y="2875725"/>
            <a:ext cx="532518" cy="369332"/>
          </a:xfrm>
          <a:prstGeom prst="rect">
            <a:avLst/>
          </a:prstGeom>
          <a:noFill/>
        </p:spPr>
        <p:txBody>
          <a:bodyPr wrap="none" rtlCol="0">
            <a:spAutoFit/>
          </a:bodyPr>
          <a:lstStyle/>
          <a:p>
            <a:r>
              <a:rPr lang="en-US" altLang="zh-CN" dirty="0" smtClean="0">
                <a:solidFill>
                  <a:srgbClr val="163A5A"/>
                </a:solidFill>
                <a:ea typeface="微软雅黑" panose="020B0503020204020204" pitchFamily="34" charset="-122"/>
              </a:rPr>
              <a:t>8</a:t>
            </a:r>
            <a:r>
              <a:rPr lang="zh-CN" altLang="en-US" dirty="0" smtClean="0">
                <a:solidFill>
                  <a:srgbClr val="163A5A"/>
                </a:solidFill>
                <a:ea typeface="微软雅黑" panose="020B0503020204020204" pitchFamily="34" charset="-122"/>
              </a:rPr>
              <a:t>月</a:t>
            </a:r>
            <a:endParaRPr lang="zh-CN" altLang="en-US" dirty="0">
              <a:solidFill>
                <a:srgbClr val="163A5A"/>
              </a:solidFill>
              <a:ea typeface="微软雅黑" panose="020B0503020204020204" pitchFamily="34" charset="-122"/>
            </a:endParaRPr>
          </a:p>
        </p:txBody>
      </p:sp>
      <p:sp>
        <p:nvSpPr>
          <p:cNvPr id="78" name="TextBox 77"/>
          <p:cNvSpPr txBox="1"/>
          <p:nvPr/>
        </p:nvSpPr>
        <p:spPr>
          <a:xfrm>
            <a:off x="4848686" y="2851264"/>
            <a:ext cx="532518" cy="369332"/>
          </a:xfrm>
          <a:prstGeom prst="rect">
            <a:avLst/>
          </a:prstGeom>
          <a:noFill/>
        </p:spPr>
        <p:txBody>
          <a:bodyPr wrap="none" rtlCol="0">
            <a:spAutoFit/>
          </a:bodyPr>
          <a:lstStyle/>
          <a:p>
            <a:r>
              <a:rPr lang="en-US" altLang="zh-CN" dirty="0">
                <a:solidFill>
                  <a:schemeClr val="bg1"/>
                </a:solidFill>
                <a:ea typeface="微软雅黑" panose="020B0503020204020204" pitchFamily="34" charset="-122"/>
              </a:rPr>
              <a:t>8</a:t>
            </a:r>
            <a:r>
              <a:rPr lang="zh-CN" altLang="en-US" dirty="0" smtClean="0">
                <a:solidFill>
                  <a:schemeClr val="bg1"/>
                </a:solidFill>
                <a:ea typeface="微软雅黑" panose="020B0503020204020204" pitchFamily="34" charset="-122"/>
              </a:rPr>
              <a:t>月</a:t>
            </a:r>
            <a:endParaRPr lang="zh-CN" altLang="en-US" dirty="0">
              <a:solidFill>
                <a:schemeClr val="bg1"/>
              </a:solidFill>
              <a:ea typeface="微软雅黑" panose="020B0503020204020204" pitchFamily="34" charset="-122"/>
            </a:endParaRPr>
          </a:p>
        </p:txBody>
      </p:sp>
      <p:sp>
        <p:nvSpPr>
          <p:cNvPr id="79" name="TextBox 78"/>
          <p:cNvSpPr txBox="1"/>
          <p:nvPr/>
        </p:nvSpPr>
        <p:spPr>
          <a:xfrm>
            <a:off x="5856485" y="2866005"/>
            <a:ext cx="532518" cy="369332"/>
          </a:xfrm>
          <a:prstGeom prst="rect">
            <a:avLst/>
          </a:prstGeom>
          <a:noFill/>
        </p:spPr>
        <p:txBody>
          <a:bodyPr wrap="none" rtlCol="0">
            <a:spAutoFit/>
          </a:bodyPr>
          <a:lstStyle/>
          <a:p>
            <a:r>
              <a:rPr lang="en-US" altLang="zh-CN" dirty="0">
                <a:solidFill>
                  <a:srgbClr val="163A5A"/>
                </a:solidFill>
                <a:ea typeface="微软雅黑" panose="020B0503020204020204" pitchFamily="34" charset="-122"/>
              </a:rPr>
              <a:t>9</a:t>
            </a:r>
            <a:r>
              <a:rPr lang="zh-CN" altLang="en-US" dirty="0" smtClean="0">
                <a:solidFill>
                  <a:srgbClr val="163A5A"/>
                </a:solidFill>
                <a:ea typeface="微软雅黑" panose="020B0503020204020204" pitchFamily="34" charset="-122"/>
              </a:rPr>
              <a:t>月</a:t>
            </a:r>
            <a:endParaRPr lang="zh-CN" altLang="en-US" dirty="0">
              <a:solidFill>
                <a:srgbClr val="163A5A"/>
              </a:solidFill>
              <a:ea typeface="微软雅黑" panose="020B0503020204020204" pitchFamily="34" charset="-122"/>
            </a:endParaRPr>
          </a:p>
        </p:txBody>
      </p:sp>
      <p:sp>
        <p:nvSpPr>
          <p:cNvPr id="80" name="TextBox 79"/>
          <p:cNvSpPr txBox="1"/>
          <p:nvPr/>
        </p:nvSpPr>
        <p:spPr>
          <a:xfrm>
            <a:off x="6939402" y="2908639"/>
            <a:ext cx="649537" cy="369332"/>
          </a:xfrm>
          <a:prstGeom prst="rect">
            <a:avLst/>
          </a:prstGeom>
          <a:noFill/>
        </p:spPr>
        <p:txBody>
          <a:bodyPr wrap="none" rtlCol="0">
            <a:spAutoFit/>
          </a:bodyPr>
          <a:lstStyle/>
          <a:p>
            <a:r>
              <a:rPr lang="en-US" altLang="zh-CN" dirty="0" smtClean="0">
                <a:solidFill>
                  <a:schemeClr val="bg1"/>
                </a:solidFill>
                <a:ea typeface="微软雅黑" panose="020B0503020204020204" pitchFamily="34" charset="-122"/>
              </a:rPr>
              <a:t>10</a:t>
            </a:r>
            <a:r>
              <a:rPr lang="zh-CN" altLang="en-US" dirty="0" smtClean="0">
                <a:solidFill>
                  <a:schemeClr val="bg1"/>
                </a:solidFill>
                <a:ea typeface="微软雅黑" panose="020B0503020204020204" pitchFamily="34" charset="-122"/>
              </a:rPr>
              <a:t>月</a:t>
            </a:r>
            <a:endParaRPr lang="zh-CN" altLang="en-US" dirty="0">
              <a:solidFill>
                <a:schemeClr val="bg1"/>
              </a:solidFill>
              <a:ea typeface="微软雅黑" panose="020B0503020204020204" pitchFamily="34" charset="-122"/>
            </a:endParaRPr>
          </a:p>
        </p:txBody>
      </p:sp>
      <p:sp>
        <p:nvSpPr>
          <p:cNvPr id="83" name="TextBox 82"/>
          <p:cNvSpPr txBox="1"/>
          <p:nvPr/>
        </p:nvSpPr>
        <p:spPr>
          <a:xfrm>
            <a:off x="7932118" y="2767259"/>
            <a:ext cx="649537" cy="369332"/>
          </a:xfrm>
          <a:prstGeom prst="rect">
            <a:avLst/>
          </a:prstGeom>
          <a:noFill/>
        </p:spPr>
        <p:txBody>
          <a:bodyPr wrap="none" rtlCol="0">
            <a:spAutoFit/>
          </a:bodyPr>
          <a:lstStyle/>
          <a:p>
            <a:r>
              <a:rPr lang="en-US" altLang="zh-CN" dirty="0" smtClean="0">
                <a:solidFill>
                  <a:srgbClr val="163A5A"/>
                </a:solidFill>
                <a:ea typeface="微软雅黑" panose="020B0503020204020204" pitchFamily="34" charset="-122"/>
              </a:rPr>
              <a:t>11</a:t>
            </a:r>
            <a:r>
              <a:rPr lang="zh-CN" altLang="en-US" dirty="0" smtClean="0">
                <a:solidFill>
                  <a:srgbClr val="163A5A"/>
                </a:solidFill>
                <a:ea typeface="微软雅黑" panose="020B0503020204020204" pitchFamily="34" charset="-122"/>
              </a:rPr>
              <a:t>月</a:t>
            </a:r>
            <a:endParaRPr lang="zh-CN" altLang="en-US" dirty="0">
              <a:solidFill>
                <a:srgbClr val="163A5A"/>
              </a:solidFill>
              <a:ea typeface="微软雅黑" panose="020B0503020204020204" pitchFamily="34" charset="-122"/>
            </a:endParaRPr>
          </a:p>
        </p:txBody>
      </p:sp>
      <p:grpSp>
        <p:nvGrpSpPr>
          <p:cNvPr id="48" name="组合 47"/>
          <p:cNvGrpSpPr/>
          <p:nvPr/>
        </p:nvGrpSpPr>
        <p:grpSpPr>
          <a:xfrm rot="10800000">
            <a:off x="1712150" y="2691082"/>
            <a:ext cx="633946" cy="823643"/>
            <a:chOff x="4020870" y="2194485"/>
            <a:chExt cx="1102258" cy="1432090"/>
          </a:xfrm>
          <a:effectLst>
            <a:outerShdw blurRad="444500" dist="254000" dir="8100000" algn="tr" rotWithShape="0">
              <a:prstClr val="black">
                <a:alpha val="50000"/>
              </a:prstClr>
            </a:outerShdw>
          </a:effectLst>
        </p:grpSpPr>
        <p:sp>
          <p:nvSpPr>
            <p:cNvPr id="4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1" name="TextBox 10"/>
          <p:cNvSpPr txBox="1"/>
          <p:nvPr/>
        </p:nvSpPr>
        <p:spPr>
          <a:xfrm>
            <a:off x="1779506" y="2824616"/>
            <a:ext cx="532518" cy="369332"/>
          </a:xfrm>
          <a:prstGeom prst="rect">
            <a:avLst/>
          </a:prstGeom>
          <a:noFill/>
        </p:spPr>
        <p:txBody>
          <a:bodyPr wrap="none" rtlCol="0">
            <a:spAutoFit/>
          </a:bodyPr>
          <a:lstStyle/>
          <a:p>
            <a:r>
              <a:rPr lang="en-US" altLang="zh-CN" dirty="0" smtClean="0">
                <a:solidFill>
                  <a:srgbClr val="163A5A"/>
                </a:solidFill>
                <a:ea typeface="微软雅黑" panose="020B0503020204020204" pitchFamily="34" charset="-122"/>
              </a:rPr>
              <a:t>6</a:t>
            </a:r>
            <a:r>
              <a:rPr lang="zh-CN" altLang="en-US" dirty="0" smtClean="0">
                <a:solidFill>
                  <a:srgbClr val="163A5A"/>
                </a:solidFill>
                <a:ea typeface="微软雅黑" panose="020B0503020204020204" pitchFamily="34" charset="-122"/>
              </a:rPr>
              <a:t>月</a:t>
            </a:r>
            <a:endParaRPr lang="zh-CN" altLang="en-US" dirty="0">
              <a:solidFill>
                <a:srgbClr val="163A5A"/>
              </a:solidFill>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par>
                                    <p:cTn id="21" presetID="12" presetClass="entr" presetSubtype="8"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p:tgtEl>
                                              <p:spTgt spid="14"/>
                                            </p:tgtEl>
                                            <p:attrNameLst>
                                              <p:attrName>ppt_x</p:attrName>
                                            </p:attrNameLst>
                                          </p:cBhvr>
                                          <p:tavLst>
                                            <p:tav tm="0">
                                              <p:val>
                                                <p:strVal val="#ppt_x-#ppt_w*1.125000"/>
                                              </p:val>
                                            </p:tav>
                                            <p:tav tm="100000">
                                              <p:val>
                                                <p:strVal val="#ppt_x"/>
                                              </p:val>
                                            </p:tav>
                                          </p:tavLst>
                                        </p:anim>
                                        <p:animEffect transition="in" filter="wipe(right)">
                                          <p:cBhvr>
                                            <p:cTn id="24" dur="500"/>
                                            <p:tgtEl>
                                              <p:spTgt spid="14"/>
                                            </p:tgtEl>
                                          </p:cBhvr>
                                        </p:animEffect>
                                      </p:childTnLst>
                                    </p:cTn>
                                  </p:par>
                                </p:childTnLst>
                              </p:cTn>
                            </p:par>
                            <p:par>
                              <p:cTn id="25" fill="hold">
                                <p:stCondLst>
                                  <p:cond delay="2000"/>
                                </p:stCondLst>
                                <p:childTnLst>
                                  <p:par>
                                    <p:cTn id="26" presetID="18" presetClass="entr" presetSubtype="3"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strips(upRight)">
                                          <p:cBhvr>
                                            <p:cTn id="28" dur="500"/>
                                            <p:tgtEl>
                                              <p:spTgt spid="24"/>
                                            </p:tgtEl>
                                          </p:cBhvr>
                                        </p:animEffect>
                                      </p:childTnLst>
                                    </p:cTn>
                                  </p:par>
                                </p:childTnLst>
                              </p:cTn>
                            </p:par>
                            <p:par>
                              <p:cTn id="29" fill="hold">
                                <p:stCondLst>
                                  <p:cond delay="2500"/>
                                </p:stCondLst>
                                <p:childTnLst>
                                  <p:par>
                                    <p:cTn id="30" presetID="2" presetClass="entr" presetSubtype="8" fill="hold" grpId="0" nodeType="afterEffect" p14:presetBounceEnd="44000">
                                      <p:stCondLst>
                                        <p:cond delay="0"/>
                                      </p:stCondLst>
                                      <p:childTnLst>
                                        <p:set>
                                          <p:cBhvr>
                                            <p:cTn id="31" dur="1" fill="hold">
                                              <p:stCondLst>
                                                <p:cond delay="0"/>
                                              </p:stCondLst>
                                            </p:cTn>
                                            <p:tgtEl>
                                              <p:spTgt spid="72"/>
                                            </p:tgtEl>
                                            <p:attrNameLst>
                                              <p:attrName>style.visibility</p:attrName>
                                            </p:attrNameLst>
                                          </p:cBhvr>
                                          <p:to>
                                            <p:strVal val="visible"/>
                                          </p:to>
                                        </p:set>
                                        <p:anim calcmode="lin" valueType="num" p14:bounceEnd="44000">
                                          <p:cBhvr additive="base">
                                            <p:cTn id="32" dur="500" fill="hold"/>
                                            <p:tgtEl>
                                              <p:spTgt spid="72"/>
                                            </p:tgtEl>
                                            <p:attrNameLst>
                                              <p:attrName>ppt_x</p:attrName>
                                            </p:attrNameLst>
                                          </p:cBhvr>
                                          <p:tavLst>
                                            <p:tav tm="0">
                                              <p:val>
                                                <p:strVal val="0-#ppt_w/2"/>
                                              </p:val>
                                            </p:tav>
                                            <p:tav tm="100000">
                                              <p:val>
                                                <p:strVal val="#ppt_x"/>
                                              </p:val>
                                            </p:tav>
                                          </p:tavLst>
                                        </p:anim>
                                        <p:anim calcmode="lin" valueType="num" p14:bounceEnd="44000">
                                          <p:cBhvr additive="base">
                                            <p:cTn id="33" dur="500" fill="hold"/>
                                            <p:tgtEl>
                                              <p:spTgt spid="72"/>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14:presetBounceEnd="44000">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14:bounceEnd="44000">
                                          <p:cBhvr additive="base">
                                            <p:cTn id="37" dur="500" fill="hold"/>
                                            <p:tgtEl>
                                              <p:spTgt spid="48"/>
                                            </p:tgtEl>
                                            <p:attrNameLst>
                                              <p:attrName>ppt_x</p:attrName>
                                            </p:attrNameLst>
                                          </p:cBhvr>
                                          <p:tavLst>
                                            <p:tav tm="0">
                                              <p:val>
                                                <p:strVal val="0-#ppt_w/2"/>
                                              </p:val>
                                            </p:tav>
                                            <p:tav tm="100000">
                                              <p:val>
                                                <p:strVal val="#ppt_x"/>
                                              </p:val>
                                            </p:tav>
                                          </p:tavLst>
                                        </p:anim>
                                        <p:anim calcmode="lin" valueType="num" p14:bounceEnd="44000">
                                          <p:cBhvr additive="base">
                                            <p:cTn id="38" dur="500" fill="hold"/>
                                            <p:tgtEl>
                                              <p:spTgt spid="48"/>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14:presetBounceEnd="44000">
                                      <p:stCondLst>
                                        <p:cond delay="0"/>
                                      </p:stCondLst>
                                      <p:childTnLst>
                                        <p:set>
                                          <p:cBhvr>
                                            <p:cTn id="41" dur="1" fill="hold">
                                              <p:stCondLst>
                                                <p:cond delay="0"/>
                                              </p:stCondLst>
                                            </p:cTn>
                                            <p:tgtEl>
                                              <p:spTgt spid="51"/>
                                            </p:tgtEl>
                                            <p:attrNameLst>
                                              <p:attrName>style.visibility</p:attrName>
                                            </p:attrNameLst>
                                          </p:cBhvr>
                                          <p:to>
                                            <p:strVal val="visible"/>
                                          </p:to>
                                        </p:set>
                                        <p:anim calcmode="lin" valueType="num" p14:bounceEnd="44000">
                                          <p:cBhvr additive="base">
                                            <p:cTn id="42" dur="500" fill="hold"/>
                                            <p:tgtEl>
                                              <p:spTgt spid="51"/>
                                            </p:tgtEl>
                                            <p:attrNameLst>
                                              <p:attrName>ppt_x</p:attrName>
                                            </p:attrNameLst>
                                          </p:cBhvr>
                                          <p:tavLst>
                                            <p:tav tm="0">
                                              <p:val>
                                                <p:strVal val="0-#ppt_w/2"/>
                                              </p:val>
                                            </p:tav>
                                            <p:tav tm="100000">
                                              <p:val>
                                                <p:strVal val="#ppt_x"/>
                                              </p:val>
                                            </p:tav>
                                          </p:tavLst>
                                        </p:anim>
                                        <p:anim calcmode="lin" valueType="num" p14:bounceEnd="44000">
                                          <p:cBhvr additive="base">
                                            <p:cTn id="43" dur="500" fill="hold"/>
                                            <p:tgtEl>
                                              <p:spTgt spid="51"/>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nodeType="afterEffect" p14:presetBounceEnd="44000">
                                      <p:stCondLst>
                                        <p:cond delay="0"/>
                                      </p:stCondLst>
                                      <p:childTnLst>
                                        <p:set>
                                          <p:cBhvr>
                                            <p:cTn id="46" dur="1" fill="hold">
                                              <p:stCondLst>
                                                <p:cond delay="0"/>
                                              </p:stCondLst>
                                            </p:cTn>
                                            <p:tgtEl>
                                              <p:spTgt spid="58"/>
                                            </p:tgtEl>
                                            <p:attrNameLst>
                                              <p:attrName>style.visibility</p:attrName>
                                            </p:attrNameLst>
                                          </p:cBhvr>
                                          <p:to>
                                            <p:strVal val="visible"/>
                                          </p:to>
                                        </p:set>
                                        <p:anim calcmode="lin" valueType="num" p14:bounceEnd="44000">
                                          <p:cBhvr additive="base">
                                            <p:cTn id="47" dur="500" fill="hold"/>
                                            <p:tgtEl>
                                              <p:spTgt spid="58"/>
                                            </p:tgtEl>
                                            <p:attrNameLst>
                                              <p:attrName>ppt_x</p:attrName>
                                            </p:attrNameLst>
                                          </p:cBhvr>
                                          <p:tavLst>
                                            <p:tav tm="0">
                                              <p:val>
                                                <p:strVal val="0-#ppt_w/2"/>
                                              </p:val>
                                            </p:tav>
                                            <p:tav tm="100000">
                                              <p:val>
                                                <p:strVal val="#ppt_x"/>
                                              </p:val>
                                            </p:tav>
                                          </p:tavLst>
                                        </p:anim>
                                        <p:anim calcmode="lin" valueType="num" p14:bounceEnd="44000">
                                          <p:cBhvr additive="base">
                                            <p:cTn id="48" dur="500" fill="hold"/>
                                            <p:tgtEl>
                                              <p:spTgt spid="58"/>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8" fill="hold" grpId="0" nodeType="afterEffect" p14:presetBounceEnd="44000">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14:bounceEnd="44000">
                                          <p:cBhvr additive="base">
                                            <p:cTn id="52" dur="500" fill="hold"/>
                                            <p:tgtEl>
                                              <p:spTgt spid="52"/>
                                            </p:tgtEl>
                                            <p:attrNameLst>
                                              <p:attrName>ppt_x</p:attrName>
                                            </p:attrNameLst>
                                          </p:cBhvr>
                                          <p:tavLst>
                                            <p:tav tm="0">
                                              <p:val>
                                                <p:strVal val="0-#ppt_w/2"/>
                                              </p:val>
                                            </p:tav>
                                            <p:tav tm="100000">
                                              <p:val>
                                                <p:strVal val="#ppt_x"/>
                                              </p:val>
                                            </p:tav>
                                          </p:tavLst>
                                        </p:anim>
                                        <p:anim calcmode="lin" valueType="num" p14:bounceEnd="44000">
                                          <p:cBhvr additive="base">
                                            <p:cTn id="53" dur="500" fill="hold"/>
                                            <p:tgtEl>
                                              <p:spTgt spid="52"/>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8" fill="hold" nodeType="afterEffect" p14:presetBounceEnd="44000">
                                      <p:stCondLst>
                                        <p:cond delay="0"/>
                                      </p:stCondLst>
                                      <p:childTnLst>
                                        <p:set>
                                          <p:cBhvr>
                                            <p:cTn id="56" dur="1" fill="hold">
                                              <p:stCondLst>
                                                <p:cond delay="0"/>
                                              </p:stCondLst>
                                            </p:cTn>
                                            <p:tgtEl>
                                              <p:spTgt spid="62"/>
                                            </p:tgtEl>
                                            <p:attrNameLst>
                                              <p:attrName>style.visibility</p:attrName>
                                            </p:attrNameLst>
                                          </p:cBhvr>
                                          <p:to>
                                            <p:strVal val="visible"/>
                                          </p:to>
                                        </p:set>
                                        <p:anim calcmode="lin" valueType="num" p14:bounceEnd="44000">
                                          <p:cBhvr additive="base">
                                            <p:cTn id="57" dur="500" fill="hold"/>
                                            <p:tgtEl>
                                              <p:spTgt spid="62"/>
                                            </p:tgtEl>
                                            <p:attrNameLst>
                                              <p:attrName>ppt_x</p:attrName>
                                            </p:attrNameLst>
                                          </p:cBhvr>
                                          <p:tavLst>
                                            <p:tav tm="0">
                                              <p:val>
                                                <p:strVal val="0-#ppt_w/2"/>
                                              </p:val>
                                            </p:tav>
                                            <p:tav tm="100000">
                                              <p:val>
                                                <p:strVal val="#ppt_x"/>
                                              </p:val>
                                            </p:tav>
                                          </p:tavLst>
                                        </p:anim>
                                        <p:anim calcmode="lin" valueType="num" p14:bounceEnd="44000">
                                          <p:cBhvr additive="base">
                                            <p:cTn id="58" dur="500" fill="hold"/>
                                            <p:tgtEl>
                                              <p:spTgt spid="62"/>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8" fill="hold" grpId="0" nodeType="afterEffect" p14:presetBounceEnd="44000">
                                      <p:stCondLst>
                                        <p:cond delay="0"/>
                                      </p:stCondLst>
                                      <p:childTnLst>
                                        <p:set>
                                          <p:cBhvr>
                                            <p:cTn id="61" dur="1" fill="hold">
                                              <p:stCondLst>
                                                <p:cond delay="0"/>
                                              </p:stCondLst>
                                            </p:cTn>
                                            <p:tgtEl>
                                              <p:spTgt spid="57"/>
                                            </p:tgtEl>
                                            <p:attrNameLst>
                                              <p:attrName>style.visibility</p:attrName>
                                            </p:attrNameLst>
                                          </p:cBhvr>
                                          <p:to>
                                            <p:strVal val="visible"/>
                                          </p:to>
                                        </p:set>
                                        <p:anim calcmode="lin" valueType="num" p14:bounceEnd="44000">
                                          <p:cBhvr additive="base">
                                            <p:cTn id="62" dur="500" fill="hold"/>
                                            <p:tgtEl>
                                              <p:spTgt spid="57"/>
                                            </p:tgtEl>
                                            <p:attrNameLst>
                                              <p:attrName>ppt_x</p:attrName>
                                            </p:attrNameLst>
                                          </p:cBhvr>
                                          <p:tavLst>
                                            <p:tav tm="0">
                                              <p:val>
                                                <p:strVal val="0-#ppt_w/2"/>
                                              </p:val>
                                            </p:tav>
                                            <p:tav tm="100000">
                                              <p:val>
                                                <p:strVal val="#ppt_x"/>
                                              </p:val>
                                            </p:tav>
                                          </p:tavLst>
                                        </p:anim>
                                        <p:anim calcmode="lin" valueType="num" p14:bounceEnd="44000">
                                          <p:cBhvr additive="base">
                                            <p:cTn id="63" dur="500" fill="hold"/>
                                            <p:tgtEl>
                                              <p:spTgt spid="57"/>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8" fill="hold" nodeType="afterEffect" p14:presetBounceEnd="44000">
                                      <p:stCondLst>
                                        <p:cond delay="0"/>
                                      </p:stCondLst>
                                      <p:childTnLst>
                                        <p:set>
                                          <p:cBhvr>
                                            <p:cTn id="66" dur="1" fill="hold">
                                              <p:stCondLst>
                                                <p:cond delay="0"/>
                                              </p:stCondLst>
                                            </p:cTn>
                                            <p:tgtEl>
                                              <p:spTgt spid="73"/>
                                            </p:tgtEl>
                                            <p:attrNameLst>
                                              <p:attrName>style.visibility</p:attrName>
                                            </p:attrNameLst>
                                          </p:cBhvr>
                                          <p:to>
                                            <p:strVal val="visible"/>
                                          </p:to>
                                        </p:set>
                                        <p:anim calcmode="lin" valueType="num" p14:bounceEnd="44000">
                                          <p:cBhvr additive="base">
                                            <p:cTn id="67" dur="500" fill="hold"/>
                                            <p:tgtEl>
                                              <p:spTgt spid="73"/>
                                            </p:tgtEl>
                                            <p:attrNameLst>
                                              <p:attrName>ppt_x</p:attrName>
                                            </p:attrNameLst>
                                          </p:cBhvr>
                                          <p:tavLst>
                                            <p:tav tm="0">
                                              <p:val>
                                                <p:strVal val="0-#ppt_w/2"/>
                                              </p:val>
                                            </p:tav>
                                            <p:tav tm="100000">
                                              <p:val>
                                                <p:strVal val="#ppt_x"/>
                                              </p:val>
                                            </p:tav>
                                          </p:tavLst>
                                        </p:anim>
                                        <p:anim calcmode="lin" valueType="num" p14:bounceEnd="44000">
                                          <p:cBhvr additive="base">
                                            <p:cTn id="68" dur="500" fill="hold"/>
                                            <p:tgtEl>
                                              <p:spTgt spid="73"/>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10" presetClass="entr" presetSubtype="0" fill="hold" grpId="0" nodeType="after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80"/>
                                            </p:tgtEl>
                                            <p:attrNameLst>
                                              <p:attrName>style.visibility</p:attrName>
                                            </p:attrNameLst>
                                          </p:cBhvr>
                                          <p:to>
                                            <p:strVal val="visible"/>
                                          </p:to>
                                        </p:set>
                                        <p:animEffect transition="in" filter="fade">
                                          <p:cBhvr>
                                            <p:cTn id="75" dur="500"/>
                                            <p:tgtEl>
                                              <p:spTgt spid="80"/>
                                            </p:tgtEl>
                                          </p:cBhvr>
                                        </p:animEffect>
                                      </p:childTnLst>
                                    </p:cTn>
                                  </p:par>
                                  <p:par>
                                    <p:cTn id="76" presetID="10" presetClass="entr" presetSubtype="0" fill="hold" grpId="0" nodeType="withEffect">
                                      <p:stCondLst>
                                        <p:cond delay="100"/>
                                      </p:stCondLst>
                                      <p:childTnLst>
                                        <p:set>
                                          <p:cBhvr>
                                            <p:cTn id="77" dur="1" fill="hold">
                                              <p:stCondLst>
                                                <p:cond delay="0"/>
                                              </p:stCondLst>
                                            </p:cTn>
                                            <p:tgtEl>
                                              <p:spTgt spid="79"/>
                                            </p:tgtEl>
                                            <p:attrNameLst>
                                              <p:attrName>style.visibility</p:attrName>
                                            </p:attrNameLst>
                                          </p:cBhvr>
                                          <p:to>
                                            <p:strVal val="visible"/>
                                          </p:to>
                                        </p:set>
                                        <p:animEffect transition="in" filter="fade">
                                          <p:cBhvr>
                                            <p:cTn id="78" dur="500"/>
                                            <p:tgtEl>
                                              <p:spTgt spid="79"/>
                                            </p:tgtEl>
                                          </p:cBhvr>
                                        </p:animEffect>
                                      </p:childTnLst>
                                    </p:cTn>
                                  </p:par>
                                  <p:par>
                                    <p:cTn id="79" presetID="10" presetClass="entr" presetSubtype="0" fill="hold" grpId="0" nodeType="withEffect">
                                      <p:stCondLst>
                                        <p:cond delay="200"/>
                                      </p:stCondLst>
                                      <p:childTnLst>
                                        <p:set>
                                          <p:cBhvr>
                                            <p:cTn id="80" dur="1" fill="hold">
                                              <p:stCondLst>
                                                <p:cond delay="0"/>
                                              </p:stCondLst>
                                            </p:cTn>
                                            <p:tgtEl>
                                              <p:spTgt spid="78"/>
                                            </p:tgtEl>
                                            <p:attrNameLst>
                                              <p:attrName>style.visibility</p:attrName>
                                            </p:attrNameLst>
                                          </p:cBhvr>
                                          <p:to>
                                            <p:strVal val="visible"/>
                                          </p:to>
                                        </p:set>
                                        <p:animEffect transition="in" filter="fade">
                                          <p:cBhvr>
                                            <p:cTn id="81" dur="500"/>
                                            <p:tgtEl>
                                              <p:spTgt spid="78"/>
                                            </p:tgtEl>
                                          </p:cBhvr>
                                        </p:animEffect>
                                      </p:childTnLst>
                                    </p:cTn>
                                  </p:par>
                                  <p:par>
                                    <p:cTn id="82" presetID="10" presetClass="entr" presetSubtype="0" fill="hold" grpId="0" nodeType="withEffect">
                                      <p:stCondLst>
                                        <p:cond delay="300"/>
                                      </p:stCondLst>
                                      <p:childTnLst>
                                        <p:set>
                                          <p:cBhvr>
                                            <p:cTn id="83" dur="1" fill="hold">
                                              <p:stCondLst>
                                                <p:cond delay="0"/>
                                              </p:stCondLst>
                                            </p:cTn>
                                            <p:tgtEl>
                                              <p:spTgt spid="77"/>
                                            </p:tgtEl>
                                            <p:attrNameLst>
                                              <p:attrName>style.visibility</p:attrName>
                                            </p:attrNameLst>
                                          </p:cBhvr>
                                          <p:to>
                                            <p:strVal val="visible"/>
                                          </p:to>
                                        </p:set>
                                        <p:animEffect transition="in" filter="fade">
                                          <p:cBhvr>
                                            <p:cTn id="84" dur="500"/>
                                            <p:tgtEl>
                                              <p:spTgt spid="77"/>
                                            </p:tgtEl>
                                          </p:cBhvr>
                                        </p:animEffect>
                                      </p:childTnLst>
                                    </p:cTn>
                                  </p:par>
                                  <p:par>
                                    <p:cTn id="85" presetID="10" presetClass="entr" presetSubtype="0" fill="hold" grpId="0" nodeType="withEffect">
                                      <p:stCondLst>
                                        <p:cond delay="600"/>
                                      </p:stCondLst>
                                      <p:childTnLst>
                                        <p:set>
                                          <p:cBhvr>
                                            <p:cTn id="86" dur="1" fill="hold">
                                              <p:stCondLst>
                                                <p:cond delay="0"/>
                                              </p:stCondLst>
                                            </p:cTn>
                                            <p:tgtEl>
                                              <p:spTgt spid="76"/>
                                            </p:tgtEl>
                                            <p:attrNameLst>
                                              <p:attrName>style.visibility</p:attrName>
                                            </p:attrNameLst>
                                          </p:cBhvr>
                                          <p:to>
                                            <p:strVal val="visible"/>
                                          </p:to>
                                        </p:set>
                                        <p:animEffect transition="in" filter="fade">
                                          <p:cBhvr>
                                            <p:cTn id="87" dur="500"/>
                                            <p:tgtEl>
                                              <p:spTgt spid="76"/>
                                            </p:tgtEl>
                                          </p:cBhvr>
                                        </p:animEffect>
                                      </p:childTnLst>
                                    </p:cTn>
                                  </p:par>
                                  <p:par>
                                    <p:cTn id="88" presetID="10" presetClass="entr" presetSubtype="0" fill="hold" grpId="0" nodeType="withEffect">
                                      <p:stCondLst>
                                        <p:cond delay="700"/>
                                      </p:stCondLst>
                                      <p:childTnLst>
                                        <p:set>
                                          <p:cBhvr>
                                            <p:cTn id="89" dur="1" fill="hold">
                                              <p:stCondLst>
                                                <p:cond delay="0"/>
                                              </p:stCondLst>
                                            </p:cTn>
                                            <p:tgtEl>
                                              <p:spTgt spid="11"/>
                                            </p:tgtEl>
                                            <p:attrNameLst>
                                              <p:attrName>style.visibility</p:attrName>
                                            </p:attrNameLst>
                                          </p:cBhvr>
                                          <p:to>
                                            <p:strVal val="visible"/>
                                          </p:to>
                                        </p:set>
                                        <p:animEffect transition="in" filter="fade">
                                          <p:cBhvr>
                                            <p:cTn id="90" dur="500"/>
                                            <p:tgtEl>
                                              <p:spTgt spid="11"/>
                                            </p:tgtEl>
                                          </p:cBhvr>
                                        </p:animEffect>
                                      </p:childTnLst>
                                    </p:cTn>
                                  </p:par>
                                  <p:par>
                                    <p:cTn id="91" presetID="10" presetClass="entr" presetSubtype="0" fill="hold" grpId="0" nodeType="withEffect">
                                      <p:stCondLst>
                                        <p:cond delay="900"/>
                                      </p:stCondLst>
                                      <p:childTnLst>
                                        <p:set>
                                          <p:cBhvr>
                                            <p:cTn id="92" dur="1" fill="hold">
                                              <p:stCondLst>
                                                <p:cond delay="0"/>
                                              </p:stCondLst>
                                            </p:cTn>
                                            <p:tgtEl>
                                              <p:spTgt spid="61"/>
                                            </p:tgtEl>
                                            <p:attrNameLst>
                                              <p:attrName>style.visibility</p:attrName>
                                            </p:attrNameLst>
                                          </p:cBhvr>
                                          <p:to>
                                            <p:strVal val="visible"/>
                                          </p:to>
                                        </p:set>
                                        <p:animEffect transition="in" filter="fade">
                                          <p:cBhvr>
                                            <p:cTn id="93" dur="500"/>
                                            <p:tgtEl>
                                              <p:spTgt spid="61"/>
                                            </p:tgtEl>
                                          </p:cBhvr>
                                        </p:animEffect>
                                      </p:childTnLst>
                                    </p:cTn>
                                  </p:par>
                                </p:childTnLst>
                              </p:cTn>
                            </p:par>
                            <p:par>
                              <p:cTn id="94" fill="hold">
                                <p:stCondLst>
                                  <p:cond delay="7000"/>
                                </p:stCondLst>
                                <p:childTnLst>
                                  <p:par>
                                    <p:cTn id="95" presetID="2" presetClass="entr" presetSubtype="4" fill="hold" grpId="0" nodeType="afterEffect">
                                      <p:stCondLst>
                                        <p:cond delay="0"/>
                                      </p:stCondLst>
                                      <p:childTnLst>
                                        <p:set>
                                          <p:cBhvr>
                                            <p:cTn id="96" dur="1" fill="hold">
                                              <p:stCondLst>
                                                <p:cond delay="0"/>
                                              </p:stCondLst>
                                            </p:cTn>
                                            <p:tgtEl>
                                              <p:spTgt spid="68"/>
                                            </p:tgtEl>
                                            <p:attrNameLst>
                                              <p:attrName>style.visibility</p:attrName>
                                            </p:attrNameLst>
                                          </p:cBhvr>
                                          <p:to>
                                            <p:strVal val="visible"/>
                                          </p:to>
                                        </p:set>
                                        <p:anim calcmode="lin" valueType="num">
                                          <p:cBhvr additive="base">
                                            <p:cTn id="97" dur="500" fill="hold"/>
                                            <p:tgtEl>
                                              <p:spTgt spid="68"/>
                                            </p:tgtEl>
                                            <p:attrNameLst>
                                              <p:attrName>ppt_x</p:attrName>
                                            </p:attrNameLst>
                                          </p:cBhvr>
                                          <p:tavLst>
                                            <p:tav tm="0">
                                              <p:val>
                                                <p:strVal val="#ppt_x"/>
                                              </p:val>
                                            </p:tav>
                                            <p:tav tm="100000">
                                              <p:val>
                                                <p:strVal val="#ppt_x"/>
                                              </p:val>
                                            </p:tav>
                                          </p:tavLst>
                                        </p:anim>
                                        <p:anim calcmode="lin" valueType="num">
                                          <p:cBhvr additive="base">
                                            <p:cTn id="98" dur="500" fill="hold"/>
                                            <p:tgtEl>
                                              <p:spTgt spid="68"/>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67"/>
                                            </p:tgtEl>
                                            <p:attrNameLst>
                                              <p:attrName>style.visibility</p:attrName>
                                            </p:attrNameLst>
                                          </p:cBhvr>
                                          <p:to>
                                            <p:strVal val="visible"/>
                                          </p:to>
                                        </p:set>
                                        <p:anim calcmode="lin" valueType="num">
                                          <p:cBhvr additive="base">
                                            <p:cTn id="101" dur="500" fill="hold"/>
                                            <p:tgtEl>
                                              <p:spTgt spid="67"/>
                                            </p:tgtEl>
                                            <p:attrNameLst>
                                              <p:attrName>ppt_x</p:attrName>
                                            </p:attrNameLst>
                                          </p:cBhvr>
                                          <p:tavLst>
                                            <p:tav tm="0">
                                              <p:val>
                                                <p:strVal val="#ppt_x"/>
                                              </p:val>
                                            </p:tav>
                                            <p:tav tm="100000">
                                              <p:val>
                                                <p:strVal val="#ppt_x"/>
                                              </p:val>
                                            </p:tav>
                                          </p:tavLst>
                                        </p:anim>
                                        <p:anim calcmode="lin" valueType="num">
                                          <p:cBhvr additive="base">
                                            <p:cTn id="102" dur="500" fill="hold"/>
                                            <p:tgtEl>
                                              <p:spTgt spid="67"/>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69"/>
                                            </p:tgtEl>
                                            <p:attrNameLst>
                                              <p:attrName>style.visibility</p:attrName>
                                            </p:attrNameLst>
                                          </p:cBhvr>
                                          <p:to>
                                            <p:strVal val="visible"/>
                                          </p:to>
                                        </p:set>
                                        <p:anim calcmode="lin" valueType="num">
                                          <p:cBhvr additive="base">
                                            <p:cTn id="105" dur="500" fill="hold"/>
                                            <p:tgtEl>
                                              <p:spTgt spid="69"/>
                                            </p:tgtEl>
                                            <p:attrNameLst>
                                              <p:attrName>ppt_x</p:attrName>
                                            </p:attrNameLst>
                                          </p:cBhvr>
                                          <p:tavLst>
                                            <p:tav tm="0">
                                              <p:val>
                                                <p:strVal val="#ppt_x"/>
                                              </p:val>
                                            </p:tav>
                                            <p:tav tm="100000">
                                              <p:val>
                                                <p:strVal val="#ppt_x"/>
                                              </p:val>
                                            </p:tav>
                                          </p:tavLst>
                                        </p:anim>
                                        <p:anim calcmode="lin" valueType="num">
                                          <p:cBhvr additive="base">
                                            <p:cTn id="106" dur="500" fill="hold"/>
                                            <p:tgtEl>
                                              <p:spTgt spid="69"/>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71"/>
                                            </p:tgtEl>
                                            <p:attrNameLst>
                                              <p:attrName>style.visibility</p:attrName>
                                            </p:attrNameLst>
                                          </p:cBhvr>
                                          <p:to>
                                            <p:strVal val="visible"/>
                                          </p:to>
                                        </p:set>
                                        <p:anim calcmode="lin" valueType="num">
                                          <p:cBhvr additive="base">
                                            <p:cTn id="109" dur="500" fill="hold"/>
                                            <p:tgtEl>
                                              <p:spTgt spid="71"/>
                                            </p:tgtEl>
                                            <p:attrNameLst>
                                              <p:attrName>ppt_x</p:attrName>
                                            </p:attrNameLst>
                                          </p:cBhvr>
                                          <p:tavLst>
                                            <p:tav tm="0">
                                              <p:val>
                                                <p:strVal val="#ppt_x"/>
                                              </p:val>
                                            </p:tav>
                                            <p:tav tm="100000">
                                              <p:val>
                                                <p:strVal val="#ppt_x"/>
                                              </p:val>
                                            </p:tav>
                                          </p:tavLst>
                                        </p:anim>
                                        <p:anim calcmode="lin" valueType="num">
                                          <p:cBhvr additive="base">
                                            <p:cTn id="110" dur="500" fill="hold"/>
                                            <p:tgtEl>
                                              <p:spTgt spid="71"/>
                                            </p:tgtEl>
                                            <p:attrNameLst>
                                              <p:attrName>ppt_y</p:attrName>
                                            </p:attrNameLst>
                                          </p:cBhvr>
                                          <p:tavLst>
                                            <p:tav tm="0">
                                              <p:val>
                                                <p:strVal val="1+#ppt_h/2"/>
                                              </p:val>
                                            </p:tav>
                                            <p:tav tm="100000">
                                              <p:val>
                                                <p:strVal val="#ppt_y"/>
                                              </p:val>
                                            </p:tav>
                                          </p:tavLst>
                                        </p:anim>
                                      </p:childTnLst>
                                    </p:cTn>
                                  </p:par>
                                  <p:par>
                                    <p:cTn id="111" presetID="2" presetClass="entr" presetSubtype="1" fill="hold" grpId="0" nodeType="withEffect">
                                      <p:stCondLst>
                                        <p:cond delay="0"/>
                                      </p:stCondLst>
                                      <p:childTnLst>
                                        <p:set>
                                          <p:cBhvr>
                                            <p:cTn id="112" dur="1" fill="hold">
                                              <p:stCondLst>
                                                <p:cond delay="0"/>
                                              </p:stCondLst>
                                            </p:cTn>
                                            <p:tgtEl>
                                              <p:spTgt spid="70"/>
                                            </p:tgtEl>
                                            <p:attrNameLst>
                                              <p:attrName>style.visibility</p:attrName>
                                            </p:attrNameLst>
                                          </p:cBhvr>
                                          <p:to>
                                            <p:strVal val="visible"/>
                                          </p:to>
                                        </p:set>
                                        <p:anim calcmode="lin" valueType="num">
                                          <p:cBhvr additive="base">
                                            <p:cTn id="113" dur="500" fill="hold"/>
                                            <p:tgtEl>
                                              <p:spTgt spid="70"/>
                                            </p:tgtEl>
                                            <p:attrNameLst>
                                              <p:attrName>ppt_x</p:attrName>
                                            </p:attrNameLst>
                                          </p:cBhvr>
                                          <p:tavLst>
                                            <p:tav tm="0">
                                              <p:val>
                                                <p:strVal val="#ppt_x"/>
                                              </p:val>
                                            </p:tav>
                                            <p:tav tm="100000">
                                              <p:val>
                                                <p:strVal val="#ppt_x"/>
                                              </p:val>
                                            </p:tav>
                                          </p:tavLst>
                                        </p:anim>
                                        <p:anim calcmode="lin" valueType="num">
                                          <p:cBhvr additive="base">
                                            <p:cTn id="114" dur="500" fill="hold"/>
                                            <p:tgtEl>
                                              <p:spTgt spid="70"/>
                                            </p:tgtEl>
                                            <p:attrNameLst>
                                              <p:attrName>ppt_y</p:attrName>
                                            </p:attrNameLst>
                                          </p:cBhvr>
                                          <p:tavLst>
                                            <p:tav tm="0">
                                              <p:val>
                                                <p:strVal val="0-#ppt_h/2"/>
                                              </p:val>
                                            </p:tav>
                                            <p:tav tm="100000">
                                              <p:val>
                                                <p:strVal val="#ppt_y"/>
                                              </p:val>
                                            </p:tav>
                                          </p:tavLst>
                                        </p:anim>
                                      </p:childTnLst>
                                    </p:cTn>
                                  </p:par>
                                  <p:par>
                                    <p:cTn id="115" presetID="2" presetClass="entr" presetSubtype="1" fill="hold" grpId="0" nodeType="withEffect">
                                      <p:stCondLst>
                                        <p:cond delay="0"/>
                                      </p:stCondLst>
                                      <p:childTnLst>
                                        <p:set>
                                          <p:cBhvr>
                                            <p:cTn id="116" dur="1" fill="hold">
                                              <p:stCondLst>
                                                <p:cond delay="0"/>
                                              </p:stCondLst>
                                            </p:cTn>
                                            <p:tgtEl>
                                              <p:spTgt spid="12"/>
                                            </p:tgtEl>
                                            <p:attrNameLst>
                                              <p:attrName>style.visibility</p:attrName>
                                            </p:attrNameLst>
                                          </p:cBhvr>
                                          <p:to>
                                            <p:strVal val="visible"/>
                                          </p:to>
                                        </p:set>
                                        <p:anim calcmode="lin" valueType="num">
                                          <p:cBhvr additive="base">
                                            <p:cTn id="117" dur="500" fill="hold"/>
                                            <p:tgtEl>
                                              <p:spTgt spid="12"/>
                                            </p:tgtEl>
                                            <p:attrNameLst>
                                              <p:attrName>ppt_x</p:attrName>
                                            </p:attrNameLst>
                                          </p:cBhvr>
                                          <p:tavLst>
                                            <p:tav tm="0">
                                              <p:val>
                                                <p:strVal val="#ppt_x"/>
                                              </p:val>
                                            </p:tav>
                                            <p:tav tm="100000">
                                              <p:val>
                                                <p:strVal val="#ppt_x"/>
                                              </p:val>
                                            </p:tav>
                                          </p:tavLst>
                                        </p:anim>
                                        <p:anim calcmode="lin" valueType="num">
                                          <p:cBhvr additive="base">
                                            <p:cTn id="118" dur="500" fill="hold"/>
                                            <p:tgtEl>
                                              <p:spTgt spid="12"/>
                                            </p:tgtEl>
                                            <p:attrNameLst>
                                              <p:attrName>ppt_y</p:attrName>
                                            </p:attrNameLst>
                                          </p:cBhvr>
                                          <p:tavLst>
                                            <p:tav tm="0">
                                              <p:val>
                                                <p:strVal val="0-#ppt_h/2"/>
                                              </p:val>
                                            </p:tav>
                                            <p:tav tm="100000">
                                              <p:val>
                                                <p:strVal val="#ppt_y"/>
                                              </p:val>
                                            </p:tav>
                                          </p:tavLst>
                                        </p:anim>
                                      </p:childTnLst>
                                    </p:cTn>
                                  </p:par>
                                  <p:par>
                                    <p:cTn id="119" presetID="2" presetClass="entr" presetSubtype="1" fill="hold" grpId="0" nodeType="withEffect">
                                      <p:stCondLst>
                                        <p:cond delay="0"/>
                                      </p:stCondLst>
                                      <p:childTnLst>
                                        <p:set>
                                          <p:cBhvr>
                                            <p:cTn id="120" dur="1" fill="hold">
                                              <p:stCondLst>
                                                <p:cond delay="0"/>
                                              </p:stCondLst>
                                            </p:cTn>
                                            <p:tgtEl>
                                              <p:spTgt spid="66"/>
                                            </p:tgtEl>
                                            <p:attrNameLst>
                                              <p:attrName>style.visibility</p:attrName>
                                            </p:attrNameLst>
                                          </p:cBhvr>
                                          <p:to>
                                            <p:strVal val="visible"/>
                                          </p:to>
                                        </p:set>
                                        <p:anim calcmode="lin" valueType="num">
                                          <p:cBhvr additive="base">
                                            <p:cTn id="121" dur="500" fill="hold"/>
                                            <p:tgtEl>
                                              <p:spTgt spid="66"/>
                                            </p:tgtEl>
                                            <p:attrNameLst>
                                              <p:attrName>ppt_x</p:attrName>
                                            </p:attrNameLst>
                                          </p:cBhvr>
                                          <p:tavLst>
                                            <p:tav tm="0">
                                              <p:val>
                                                <p:strVal val="#ppt_x"/>
                                              </p:val>
                                            </p:tav>
                                            <p:tav tm="100000">
                                              <p:val>
                                                <p:strVal val="#ppt_x"/>
                                              </p:val>
                                            </p:tav>
                                          </p:tavLst>
                                        </p:anim>
                                        <p:anim calcmode="lin" valueType="num">
                                          <p:cBhvr additive="base">
                                            <p:cTn id="122" dur="500" fill="hold"/>
                                            <p:tgtEl>
                                              <p:spTgt spid="66"/>
                                            </p:tgtEl>
                                            <p:attrNameLst>
                                              <p:attrName>ppt_y</p:attrName>
                                            </p:attrNameLst>
                                          </p:cBhvr>
                                          <p:tavLst>
                                            <p:tav tm="0">
                                              <p:val>
                                                <p:strVal val="0-#ppt_h/2"/>
                                              </p:val>
                                            </p:tav>
                                            <p:tav tm="100000">
                                              <p:val>
                                                <p:strVal val="#ppt_y"/>
                                              </p:val>
                                            </p:tav>
                                          </p:tavLst>
                                        </p:anim>
                                      </p:childTnLst>
                                    </p:cTn>
                                  </p:par>
                                  <p:par>
                                    <p:cTn id="123" presetID="2" presetClass="entr" presetSubtype="1" fill="hold" grpId="0" nodeType="withEffect">
                                      <p:stCondLst>
                                        <p:cond delay="0"/>
                                      </p:stCondLst>
                                      <p:childTnLst>
                                        <p:set>
                                          <p:cBhvr>
                                            <p:cTn id="124" dur="1" fill="hold">
                                              <p:stCondLst>
                                                <p:cond delay="0"/>
                                              </p:stCondLst>
                                            </p:cTn>
                                            <p:tgtEl>
                                              <p:spTgt spid="65"/>
                                            </p:tgtEl>
                                            <p:attrNameLst>
                                              <p:attrName>style.visibility</p:attrName>
                                            </p:attrNameLst>
                                          </p:cBhvr>
                                          <p:to>
                                            <p:strVal val="visible"/>
                                          </p:to>
                                        </p:set>
                                        <p:anim calcmode="lin" valueType="num">
                                          <p:cBhvr additive="base">
                                            <p:cTn id="125" dur="500" fill="hold"/>
                                            <p:tgtEl>
                                              <p:spTgt spid="65"/>
                                            </p:tgtEl>
                                            <p:attrNameLst>
                                              <p:attrName>ppt_x</p:attrName>
                                            </p:attrNameLst>
                                          </p:cBhvr>
                                          <p:tavLst>
                                            <p:tav tm="0">
                                              <p:val>
                                                <p:strVal val="#ppt_x"/>
                                              </p:val>
                                            </p:tav>
                                            <p:tav tm="100000">
                                              <p:val>
                                                <p:strVal val="#ppt_x"/>
                                              </p:val>
                                            </p:tav>
                                          </p:tavLst>
                                        </p:anim>
                                        <p:anim calcmode="lin" valueType="num">
                                          <p:cBhvr additive="base">
                                            <p:cTn id="126" dur="500" fill="hold"/>
                                            <p:tgtEl>
                                              <p:spTgt spid="6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103" grpId="0" animBg="1"/>
          <p:bldP spid="94" grpId="0"/>
          <p:bldP spid="24" grpId="0"/>
          <p:bldP spid="61" grpId="0"/>
          <p:bldP spid="12" grpId="0"/>
          <p:bldP spid="65" grpId="0"/>
          <p:bldP spid="66" grpId="0"/>
          <p:bldP spid="67" grpId="0"/>
          <p:bldP spid="68" grpId="0"/>
          <p:bldP spid="69" grpId="0"/>
          <p:bldP spid="70" grpId="0"/>
          <p:bldP spid="71" grpId="0"/>
          <p:bldP spid="51" grpId="0" animBg="1"/>
          <p:bldP spid="52" grpId="0" animBg="1"/>
          <p:bldP spid="57" grpId="0" animBg="1"/>
          <p:bldP spid="76" grpId="0"/>
          <p:bldP spid="77" grpId="0"/>
          <p:bldP spid="78" grpId="0"/>
          <p:bldP spid="79" grpId="0"/>
          <p:bldP spid="80" grpId="0"/>
          <p:bldP spid="83"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par>
                                    <p:cTn id="21" presetID="12" presetClass="entr" presetSubtype="8"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p:tgtEl>
                                              <p:spTgt spid="14"/>
                                            </p:tgtEl>
                                            <p:attrNameLst>
                                              <p:attrName>ppt_x</p:attrName>
                                            </p:attrNameLst>
                                          </p:cBhvr>
                                          <p:tavLst>
                                            <p:tav tm="0">
                                              <p:val>
                                                <p:strVal val="#ppt_x-#ppt_w*1.125000"/>
                                              </p:val>
                                            </p:tav>
                                            <p:tav tm="100000">
                                              <p:val>
                                                <p:strVal val="#ppt_x"/>
                                              </p:val>
                                            </p:tav>
                                          </p:tavLst>
                                        </p:anim>
                                        <p:animEffect transition="in" filter="wipe(right)">
                                          <p:cBhvr>
                                            <p:cTn id="24" dur="500"/>
                                            <p:tgtEl>
                                              <p:spTgt spid="14"/>
                                            </p:tgtEl>
                                          </p:cBhvr>
                                        </p:animEffect>
                                      </p:childTnLst>
                                    </p:cTn>
                                  </p:par>
                                </p:childTnLst>
                              </p:cTn>
                            </p:par>
                            <p:par>
                              <p:cTn id="25" fill="hold">
                                <p:stCondLst>
                                  <p:cond delay="2000"/>
                                </p:stCondLst>
                                <p:childTnLst>
                                  <p:par>
                                    <p:cTn id="26" presetID="18" presetClass="entr" presetSubtype="3"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strips(upRight)">
                                          <p:cBhvr>
                                            <p:cTn id="28" dur="500"/>
                                            <p:tgtEl>
                                              <p:spTgt spid="24"/>
                                            </p:tgtEl>
                                          </p:cBhvr>
                                        </p:animEffect>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72"/>
                                            </p:tgtEl>
                                            <p:attrNameLst>
                                              <p:attrName>style.visibility</p:attrName>
                                            </p:attrNameLst>
                                          </p:cBhvr>
                                          <p:to>
                                            <p:strVal val="visible"/>
                                          </p:to>
                                        </p:set>
                                        <p:anim calcmode="lin" valueType="num">
                                          <p:cBhvr additive="base">
                                            <p:cTn id="32" dur="500" fill="hold"/>
                                            <p:tgtEl>
                                              <p:spTgt spid="72"/>
                                            </p:tgtEl>
                                            <p:attrNameLst>
                                              <p:attrName>ppt_x</p:attrName>
                                            </p:attrNameLst>
                                          </p:cBhvr>
                                          <p:tavLst>
                                            <p:tav tm="0">
                                              <p:val>
                                                <p:strVal val="0-#ppt_w/2"/>
                                              </p:val>
                                            </p:tav>
                                            <p:tav tm="100000">
                                              <p:val>
                                                <p:strVal val="#ppt_x"/>
                                              </p:val>
                                            </p:tav>
                                          </p:tavLst>
                                        </p:anim>
                                        <p:anim calcmode="lin" valueType="num">
                                          <p:cBhvr additive="base">
                                            <p:cTn id="33" dur="500" fill="hold"/>
                                            <p:tgtEl>
                                              <p:spTgt spid="72"/>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additive="base">
                                            <p:cTn id="37" dur="500" fill="hold"/>
                                            <p:tgtEl>
                                              <p:spTgt spid="48"/>
                                            </p:tgtEl>
                                            <p:attrNameLst>
                                              <p:attrName>ppt_x</p:attrName>
                                            </p:attrNameLst>
                                          </p:cBhvr>
                                          <p:tavLst>
                                            <p:tav tm="0">
                                              <p:val>
                                                <p:strVal val="0-#ppt_w/2"/>
                                              </p:val>
                                            </p:tav>
                                            <p:tav tm="100000">
                                              <p:val>
                                                <p:strVal val="#ppt_x"/>
                                              </p:val>
                                            </p:tav>
                                          </p:tavLst>
                                        </p:anim>
                                        <p:anim calcmode="lin" valueType="num">
                                          <p:cBhvr additive="base">
                                            <p:cTn id="38" dur="500" fill="hold"/>
                                            <p:tgtEl>
                                              <p:spTgt spid="48"/>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1" fill="hold">
                                              <p:stCondLst>
                                                <p:cond delay="0"/>
                                              </p:stCondLst>
                                            </p:cTn>
                                            <p:tgtEl>
                                              <p:spTgt spid="51"/>
                                            </p:tgtEl>
                                            <p:attrNameLst>
                                              <p:attrName>style.visibility</p:attrName>
                                            </p:attrNameLst>
                                          </p:cBhvr>
                                          <p:to>
                                            <p:strVal val="visible"/>
                                          </p:to>
                                        </p:set>
                                        <p:anim calcmode="lin" valueType="num">
                                          <p:cBhvr additive="base">
                                            <p:cTn id="42" dur="500" fill="hold"/>
                                            <p:tgtEl>
                                              <p:spTgt spid="51"/>
                                            </p:tgtEl>
                                            <p:attrNameLst>
                                              <p:attrName>ppt_x</p:attrName>
                                            </p:attrNameLst>
                                          </p:cBhvr>
                                          <p:tavLst>
                                            <p:tav tm="0">
                                              <p:val>
                                                <p:strVal val="0-#ppt_w/2"/>
                                              </p:val>
                                            </p:tav>
                                            <p:tav tm="100000">
                                              <p:val>
                                                <p:strVal val="#ppt_x"/>
                                              </p:val>
                                            </p:tav>
                                          </p:tavLst>
                                        </p:anim>
                                        <p:anim calcmode="lin" valueType="num">
                                          <p:cBhvr additive="base">
                                            <p:cTn id="43" dur="500" fill="hold"/>
                                            <p:tgtEl>
                                              <p:spTgt spid="51"/>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nodeType="afterEffect">
                                      <p:stCondLst>
                                        <p:cond delay="0"/>
                                      </p:stCondLst>
                                      <p:childTnLst>
                                        <p:set>
                                          <p:cBhvr>
                                            <p:cTn id="46" dur="1" fill="hold">
                                              <p:stCondLst>
                                                <p:cond delay="0"/>
                                              </p:stCondLst>
                                            </p:cTn>
                                            <p:tgtEl>
                                              <p:spTgt spid="58"/>
                                            </p:tgtEl>
                                            <p:attrNameLst>
                                              <p:attrName>style.visibility</p:attrName>
                                            </p:attrNameLst>
                                          </p:cBhvr>
                                          <p:to>
                                            <p:strVal val="visible"/>
                                          </p:to>
                                        </p:set>
                                        <p:anim calcmode="lin" valueType="num">
                                          <p:cBhvr additive="base">
                                            <p:cTn id="47" dur="500" fill="hold"/>
                                            <p:tgtEl>
                                              <p:spTgt spid="58"/>
                                            </p:tgtEl>
                                            <p:attrNameLst>
                                              <p:attrName>ppt_x</p:attrName>
                                            </p:attrNameLst>
                                          </p:cBhvr>
                                          <p:tavLst>
                                            <p:tav tm="0">
                                              <p:val>
                                                <p:strVal val="0-#ppt_w/2"/>
                                              </p:val>
                                            </p:tav>
                                            <p:tav tm="100000">
                                              <p:val>
                                                <p:strVal val="#ppt_x"/>
                                              </p:val>
                                            </p:tav>
                                          </p:tavLst>
                                        </p:anim>
                                        <p:anim calcmode="lin" valueType="num">
                                          <p:cBhvr additive="base">
                                            <p:cTn id="48" dur="500" fill="hold"/>
                                            <p:tgtEl>
                                              <p:spTgt spid="58"/>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8" fill="hold" grpId="0" nodeType="after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additive="base">
                                            <p:cTn id="52" dur="500" fill="hold"/>
                                            <p:tgtEl>
                                              <p:spTgt spid="52"/>
                                            </p:tgtEl>
                                            <p:attrNameLst>
                                              <p:attrName>ppt_x</p:attrName>
                                            </p:attrNameLst>
                                          </p:cBhvr>
                                          <p:tavLst>
                                            <p:tav tm="0">
                                              <p:val>
                                                <p:strVal val="0-#ppt_w/2"/>
                                              </p:val>
                                            </p:tav>
                                            <p:tav tm="100000">
                                              <p:val>
                                                <p:strVal val="#ppt_x"/>
                                              </p:val>
                                            </p:tav>
                                          </p:tavLst>
                                        </p:anim>
                                        <p:anim calcmode="lin" valueType="num">
                                          <p:cBhvr additive="base">
                                            <p:cTn id="53" dur="500" fill="hold"/>
                                            <p:tgtEl>
                                              <p:spTgt spid="52"/>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8" fill="hold" nodeType="afterEffect">
                                      <p:stCondLst>
                                        <p:cond delay="0"/>
                                      </p:stCondLst>
                                      <p:childTnLst>
                                        <p:set>
                                          <p:cBhvr>
                                            <p:cTn id="56" dur="1" fill="hold">
                                              <p:stCondLst>
                                                <p:cond delay="0"/>
                                              </p:stCondLst>
                                            </p:cTn>
                                            <p:tgtEl>
                                              <p:spTgt spid="62"/>
                                            </p:tgtEl>
                                            <p:attrNameLst>
                                              <p:attrName>style.visibility</p:attrName>
                                            </p:attrNameLst>
                                          </p:cBhvr>
                                          <p:to>
                                            <p:strVal val="visible"/>
                                          </p:to>
                                        </p:set>
                                        <p:anim calcmode="lin" valueType="num">
                                          <p:cBhvr additive="base">
                                            <p:cTn id="57" dur="500" fill="hold"/>
                                            <p:tgtEl>
                                              <p:spTgt spid="62"/>
                                            </p:tgtEl>
                                            <p:attrNameLst>
                                              <p:attrName>ppt_x</p:attrName>
                                            </p:attrNameLst>
                                          </p:cBhvr>
                                          <p:tavLst>
                                            <p:tav tm="0">
                                              <p:val>
                                                <p:strVal val="0-#ppt_w/2"/>
                                              </p:val>
                                            </p:tav>
                                            <p:tav tm="100000">
                                              <p:val>
                                                <p:strVal val="#ppt_x"/>
                                              </p:val>
                                            </p:tav>
                                          </p:tavLst>
                                        </p:anim>
                                        <p:anim calcmode="lin" valueType="num">
                                          <p:cBhvr additive="base">
                                            <p:cTn id="58" dur="500" fill="hold"/>
                                            <p:tgtEl>
                                              <p:spTgt spid="62"/>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8" fill="hold" grpId="0" nodeType="afterEffect">
                                      <p:stCondLst>
                                        <p:cond delay="0"/>
                                      </p:stCondLst>
                                      <p:childTnLst>
                                        <p:set>
                                          <p:cBhvr>
                                            <p:cTn id="61" dur="1" fill="hold">
                                              <p:stCondLst>
                                                <p:cond delay="0"/>
                                              </p:stCondLst>
                                            </p:cTn>
                                            <p:tgtEl>
                                              <p:spTgt spid="57"/>
                                            </p:tgtEl>
                                            <p:attrNameLst>
                                              <p:attrName>style.visibility</p:attrName>
                                            </p:attrNameLst>
                                          </p:cBhvr>
                                          <p:to>
                                            <p:strVal val="visible"/>
                                          </p:to>
                                        </p:set>
                                        <p:anim calcmode="lin" valueType="num">
                                          <p:cBhvr additive="base">
                                            <p:cTn id="62" dur="500" fill="hold"/>
                                            <p:tgtEl>
                                              <p:spTgt spid="57"/>
                                            </p:tgtEl>
                                            <p:attrNameLst>
                                              <p:attrName>ppt_x</p:attrName>
                                            </p:attrNameLst>
                                          </p:cBhvr>
                                          <p:tavLst>
                                            <p:tav tm="0">
                                              <p:val>
                                                <p:strVal val="0-#ppt_w/2"/>
                                              </p:val>
                                            </p:tav>
                                            <p:tav tm="100000">
                                              <p:val>
                                                <p:strVal val="#ppt_x"/>
                                              </p:val>
                                            </p:tav>
                                          </p:tavLst>
                                        </p:anim>
                                        <p:anim calcmode="lin" valueType="num">
                                          <p:cBhvr additive="base">
                                            <p:cTn id="63" dur="500" fill="hold"/>
                                            <p:tgtEl>
                                              <p:spTgt spid="57"/>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8"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 calcmode="lin" valueType="num">
                                          <p:cBhvr additive="base">
                                            <p:cTn id="67" dur="500" fill="hold"/>
                                            <p:tgtEl>
                                              <p:spTgt spid="73"/>
                                            </p:tgtEl>
                                            <p:attrNameLst>
                                              <p:attrName>ppt_x</p:attrName>
                                            </p:attrNameLst>
                                          </p:cBhvr>
                                          <p:tavLst>
                                            <p:tav tm="0">
                                              <p:val>
                                                <p:strVal val="0-#ppt_w/2"/>
                                              </p:val>
                                            </p:tav>
                                            <p:tav tm="100000">
                                              <p:val>
                                                <p:strVal val="#ppt_x"/>
                                              </p:val>
                                            </p:tav>
                                          </p:tavLst>
                                        </p:anim>
                                        <p:anim calcmode="lin" valueType="num">
                                          <p:cBhvr additive="base">
                                            <p:cTn id="68" dur="500" fill="hold"/>
                                            <p:tgtEl>
                                              <p:spTgt spid="73"/>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10" presetClass="entr" presetSubtype="0" fill="hold" grpId="0" nodeType="after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80"/>
                                            </p:tgtEl>
                                            <p:attrNameLst>
                                              <p:attrName>style.visibility</p:attrName>
                                            </p:attrNameLst>
                                          </p:cBhvr>
                                          <p:to>
                                            <p:strVal val="visible"/>
                                          </p:to>
                                        </p:set>
                                        <p:animEffect transition="in" filter="fade">
                                          <p:cBhvr>
                                            <p:cTn id="75" dur="500"/>
                                            <p:tgtEl>
                                              <p:spTgt spid="80"/>
                                            </p:tgtEl>
                                          </p:cBhvr>
                                        </p:animEffect>
                                      </p:childTnLst>
                                    </p:cTn>
                                  </p:par>
                                  <p:par>
                                    <p:cTn id="76" presetID="10" presetClass="entr" presetSubtype="0" fill="hold" grpId="0" nodeType="withEffect">
                                      <p:stCondLst>
                                        <p:cond delay="100"/>
                                      </p:stCondLst>
                                      <p:childTnLst>
                                        <p:set>
                                          <p:cBhvr>
                                            <p:cTn id="77" dur="1" fill="hold">
                                              <p:stCondLst>
                                                <p:cond delay="0"/>
                                              </p:stCondLst>
                                            </p:cTn>
                                            <p:tgtEl>
                                              <p:spTgt spid="79"/>
                                            </p:tgtEl>
                                            <p:attrNameLst>
                                              <p:attrName>style.visibility</p:attrName>
                                            </p:attrNameLst>
                                          </p:cBhvr>
                                          <p:to>
                                            <p:strVal val="visible"/>
                                          </p:to>
                                        </p:set>
                                        <p:animEffect transition="in" filter="fade">
                                          <p:cBhvr>
                                            <p:cTn id="78" dur="500"/>
                                            <p:tgtEl>
                                              <p:spTgt spid="79"/>
                                            </p:tgtEl>
                                          </p:cBhvr>
                                        </p:animEffect>
                                      </p:childTnLst>
                                    </p:cTn>
                                  </p:par>
                                  <p:par>
                                    <p:cTn id="79" presetID="10" presetClass="entr" presetSubtype="0" fill="hold" grpId="0" nodeType="withEffect">
                                      <p:stCondLst>
                                        <p:cond delay="200"/>
                                      </p:stCondLst>
                                      <p:childTnLst>
                                        <p:set>
                                          <p:cBhvr>
                                            <p:cTn id="80" dur="1" fill="hold">
                                              <p:stCondLst>
                                                <p:cond delay="0"/>
                                              </p:stCondLst>
                                            </p:cTn>
                                            <p:tgtEl>
                                              <p:spTgt spid="78"/>
                                            </p:tgtEl>
                                            <p:attrNameLst>
                                              <p:attrName>style.visibility</p:attrName>
                                            </p:attrNameLst>
                                          </p:cBhvr>
                                          <p:to>
                                            <p:strVal val="visible"/>
                                          </p:to>
                                        </p:set>
                                        <p:animEffect transition="in" filter="fade">
                                          <p:cBhvr>
                                            <p:cTn id="81" dur="500"/>
                                            <p:tgtEl>
                                              <p:spTgt spid="78"/>
                                            </p:tgtEl>
                                          </p:cBhvr>
                                        </p:animEffect>
                                      </p:childTnLst>
                                    </p:cTn>
                                  </p:par>
                                  <p:par>
                                    <p:cTn id="82" presetID="10" presetClass="entr" presetSubtype="0" fill="hold" grpId="0" nodeType="withEffect">
                                      <p:stCondLst>
                                        <p:cond delay="300"/>
                                      </p:stCondLst>
                                      <p:childTnLst>
                                        <p:set>
                                          <p:cBhvr>
                                            <p:cTn id="83" dur="1" fill="hold">
                                              <p:stCondLst>
                                                <p:cond delay="0"/>
                                              </p:stCondLst>
                                            </p:cTn>
                                            <p:tgtEl>
                                              <p:spTgt spid="77"/>
                                            </p:tgtEl>
                                            <p:attrNameLst>
                                              <p:attrName>style.visibility</p:attrName>
                                            </p:attrNameLst>
                                          </p:cBhvr>
                                          <p:to>
                                            <p:strVal val="visible"/>
                                          </p:to>
                                        </p:set>
                                        <p:animEffect transition="in" filter="fade">
                                          <p:cBhvr>
                                            <p:cTn id="84" dur="500"/>
                                            <p:tgtEl>
                                              <p:spTgt spid="77"/>
                                            </p:tgtEl>
                                          </p:cBhvr>
                                        </p:animEffect>
                                      </p:childTnLst>
                                    </p:cTn>
                                  </p:par>
                                  <p:par>
                                    <p:cTn id="85" presetID="10" presetClass="entr" presetSubtype="0" fill="hold" grpId="0" nodeType="withEffect">
                                      <p:stCondLst>
                                        <p:cond delay="600"/>
                                      </p:stCondLst>
                                      <p:childTnLst>
                                        <p:set>
                                          <p:cBhvr>
                                            <p:cTn id="86" dur="1" fill="hold">
                                              <p:stCondLst>
                                                <p:cond delay="0"/>
                                              </p:stCondLst>
                                            </p:cTn>
                                            <p:tgtEl>
                                              <p:spTgt spid="76"/>
                                            </p:tgtEl>
                                            <p:attrNameLst>
                                              <p:attrName>style.visibility</p:attrName>
                                            </p:attrNameLst>
                                          </p:cBhvr>
                                          <p:to>
                                            <p:strVal val="visible"/>
                                          </p:to>
                                        </p:set>
                                        <p:animEffect transition="in" filter="fade">
                                          <p:cBhvr>
                                            <p:cTn id="87" dur="500"/>
                                            <p:tgtEl>
                                              <p:spTgt spid="76"/>
                                            </p:tgtEl>
                                          </p:cBhvr>
                                        </p:animEffect>
                                      </p:childTnLst>
                                    </p:cTn>
                                  </p:par>
                                  <p:par>
                                    <p:cTn id="88" presetID="10" presetClass="entr" presetSubtype="0" fill="hold" grpId="0" nodeType="withEffect">
                                      <p:stCondLst>
                                        <p:cond delay="700"/>
                                      </p:stCondLst>
                                      <p:childTnLst>
                                        <p:set>
                                          <p:cBhvr>
                                            <p:cTn id="89" dur="1" fill="hold">
                                              <p:stCondLst>
                                                <p:cond delay="0"/>
                                              </p:stCondLst>
                                            </p:cTn>
                                            <p:tgtEl>
                                              <p:spTgt spid="11"/>
                                            </p:tgtEl>
                                            <p:attrNameLst>
                                              <p:attrName>style.visibility</p:attrName>
                                            </p:attrNameLst>
                                          </p:cBhvr>
                                          <p:to>
                                            <p:strVal val="visible"/>
                                          </p:to>
                                        </p:set>
                                        <p:animEffect transition="in" filter="fade">
                                          <p:cBhvr>
                                            <p:cTn id="90" dur="500"/>
                                            <p:tgtEl>
                                              <p:spTgt spid="11"/>
                                            </p:tgtEl>
                                          </p:cBhvr>
                                        </p:animEffect>
                                      </p:childTnLst>
                                    </p:cTn>
                                  </p:par>
                                  <p:par>
                                    <p:cTn id="91" presetID="10" presetClass="entr" presetSubtype="0" fill="hold" grpId="0" nodeType="withEffect">
                                      <p:stCondLst>
                                        <p:cond delay="900"/>
                                      </p:stCondLst>
                                      <p:childTnLst>
                                        <p:set>
                                          <p:cBhvr>
                                            <p:cTn id="92" dur="1" fill="hold">
                                              <p:stCondLst>
                                                <p:cond delay="0"/>
                                              </p:stCondLst>
                                            </p:cTn>
                                            <p:tgtEl>
                                              <p:spTgt spid="61"/>
                                            </p:tgtEl>
                                            <p:attrNameLst>
                                              <p:attrName>style.visibility</p:attrName>
                                            </p:attrNameLst>
                                          </p:cBhvr>
                                          <p:to>
                                            <p:strVal val="visible"/>
                                          </p:to>
                                        </p:set>
                                        <p:animEffect transition="in" filter="fade">
                                          <p:cBhvr>
                                            <p:cTn id="93" dur="500"/>
                                            <p:tgtEl>
                                              <p:spTgt spid="61"/>
                                            </p:tgtEl>
                                          </p:cBhvr>
                                        </p:animEffect>
                                      </p:childTnLst>
                                    </p:cTn>
                                  </p:par>
                                </p:childTnLst>
                              </p:cTn>
                            </p:par>
                            <p:par>
                              <p:cTn id="94" fill="hold">
                                <p:stCondLst>
                                  <p:cond delay="7000"/>
                                </p:stCondLst>
                                <p:childTnLst>
                                  <p:par>
                                    <p:cTn id="95" presetID="2" presetClass="entr" presetSubtype="4" fill="hold" grpId="0" nodeType="afterEffect">
                                      <p:stCondLst>
                                        <p:cond delay="0"/>
                                      </p:stCondLst>
                                      <p:childTnLst>
                                        <p:set>
                                          <p:cBhvr>
                                            <p:cTn id="96" dur="1" fill="hold">
                                              <p:stCondLst>
                                                <p:cond delay="0"/>
                                              </p:stCondLst>
                                            </p:cTn>
                                            <p:tgtEl>
                                              <p:spTgt spid="68"/>
                                            </p:tgtEl>
                                            <p:attrNameLst>
                                              <p:attrName>style.visibility</p:attrName>
                                            </p:attrNameLst>
                                          </p:cBhvr>
                                          <p:to>
                                            <p:strVal val="visible"/>
                                          </p:to>
                                        </p:set>
                                        <p:anim calcmode="lin" valueType="num">
                                          <p:cBhvr additive="base">
                                            <p:cTn id="97" dur="500" fill="hold"/>
                                            <p:tgtEl>
                                              <p:spTgt spid="68"/>
                                            </p:tgtEl>
                                            <p:attrNameLst>
                                              <p:attrName>ppt_x</p:attrName>
                                            </p:attrNameLst>
                                          </p:cBhvr>
                                          <p:tavLst>
                                            <p:tav tm="0">
                                              <p:val>
                                                <p:strVal val="#ppt_x"/>
                                              </p:val>
                                            </p:tav>
                                            <p:tav tm="100000">
                                              <p:val>
                                                <p:strVal val="#ppt_x"/>
                                              </p:val>
                                            </p:tav>
                                          </p:tavLst>
                                        </p:anim>
                                        <p:anim calcmode="lin" valueType="num">
                                          <p:cBhvr additive="base">
                                            <p:cTn id="98" dur="500" fill="hold"/>
                                            <p:tgtEl>
                                              <p:spTgt spid="68"/>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67"/>
                                            </p:tgtEl>
                                            <p:attrNameLst>
                                              <p:attrName>style.visibility</p:attrName>
                                            </p:attrNameLst>
                                          </p:cBhvr>
                                          <p:to>
                                            <p:strVal val="visible"/>
                                          </p:to>
                                        </p:set>
                                        <p:anim calcmode="lin" valueType="num">
                                          <p:cBhvr additive="base">
                                            <p:cTn id="101" dur="500" fill="hold"/>
                                            <p:tgtEl>
                                              <p:spTgt spid="67"/>
                                            </p:tgtEl>
                                            <p:attrNameLst>
                                              <p:attrName>ppt_x</p:attrName>
                                            </p:attrNameLst>
                                          </p:cBhvr>
                                          <p:tavLst>
                                            <p:tav tm="0">
                                              <p:val>
                                                <p:strVal val="#ppt_x"/>
                                              </p:val>
                                            </p:tav>
                                            <p:tav tm="100000">
                                              <p:val>
                                                <p:strVal val="#ppt_x"/>
                                              </p:val>
                                            </p:tav>
                                          </p:tavLst>
                                        </p:anim>
                                        <p:anim calcmode="lin" valueType="num">
                                          <p:cBhvr additive="base">
                                            <p:cTn id="102" dur="500" fill="hold"/>
                                            <p:tgtEl>
                                              <p:spTgt spid="67"/>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69"/>
                                            </p:tgtEl>
                                            <p:attrNameLst>
                                              <p:attrName>style.visibility</p:attrName>
                                            </p:attrNameLst>
                                          </p:cBhvr>
                                          <p:to>
                                            <p:strVal val="visible"/>
                                          </p:to>
                                        </p:set>
                                        <p:anim calcmode="lin" valueType="num">
                                          <p:cBhvr additive="base">
                                            <p:cTn id="105" dur="500" fill="hold"/>
                                            <p:tgtEl>
                                              <p:spTgt spid="69"/>
                                            </p:tgtEl>
                                            <p:attrNameLst>
                                              <p:attrName>ppt_x</p:attrName>
                                            </p:attrNameLst>
                                          </p:cBhvr>
                                          <p:tavLst>
                                            <p:tav tm="0">
                                              <p:val>
                                                <p:strVal val="#ppt_x"/>
                                              </p:val>
                                            </p:tav>
                                            <p:tav tm="100000">
                                              <p:val>
                                                <p:strVal val="#ppt_x"/>
                                              </p:val>
                                            </p:tav>
                                          </p:tavLst>
                                        </p:anim>
                                        <p:anim calcmode="lin" valueType="num">
                                          <p:cBhvr additive="base">
                                            <p:cTn id="106" dur="500" fill="hold"/>
                                            <p:tgtEl>
                                              <p:spTgt spid="69"/>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71"/>
                                            </p:tgtEl>
                                            <p:attrNameLst>
                                              <p:attrName>style.visibility</p:attrName>
                                            </p:attrNameLst>
                                          </p:cBhvr>
                                          <p:to>
                                            <p:strVal val="visible"/>
                                          </p:to>
                                        </p:set>
                                        <p:anim calcmode="lin" valueType="num">
                                          <p:cBhvr additive="base">
                                            <p:cTn id="109" dur="500" fill="hold"/>
                                            <p:tgtEl>
                                              <p:spTgt spid="71"/>
                                            </p:tgtEl>
                                            <p:attrNameLst>
                                              <p:attrName>ppt_x</p:attrName>
                                            </p:attrNameLst>
                                          </p:cBhvr>
                                          <p:tavLst>
                                            <p:tav tm="0">
                                              <p:val>
                                                <p:strVal val="#ppt_x"/>
                                              </p:val>
                                            </p:tav>
                                            <p:tav tm="100000">
                                              <p:val>
                                                <p:strVal val="#ppt_x"/>
                                              </p:val>
                                            </p:tav>
                                          </p:tavLst>
                                        </p:anim>
                                        <p:anim calcmode="lin" valueType="num">
                                          <p:cBhvr additive="base">
                                            <p:cTn id="110" dur="500" fill="hold"/>
                                            <p:tgtEl>
                                              <p:spTgt spid="71"/>
                                            </p:tgtEl>
                                            <p:attrNameLst>
                                              <p:attrName>ppt_y</p:attrName>
                                            </p:attrNameLst>
                                          </p:cBhvr>
                                          <p:tavLst>
                                            <p:tav tm="0">
                                              <p:val>
                                                <p:strVal val="1+#ppt_h/2"/>
                                              </p:val>
                                            </p:tav>
                                            <p:tav tm="100000">
                                              <p:val>
                                                <p:strVal val="#ppt_y"/>
                                              </p:val>
                                            </p:tav>
                                          </p:tavLst>
                                        </p:anim>
                                      </p:childTnLst>
                                    </p:cTn>
                                  </p:par>
                                  <p:par>
                                    <p:cTn id="111" presetID="2" presetClass="entr" presetSubtype="1" fill="hold" grpId="0" nodeType="withEffect">
                                      <p:stCondLst>
                                        <p:cond delay="0"/>
                                      </p:stCondLst>
                                      <p:childTnLst>
                                        <p:set>
                                          <p:cBhvr>
                                            <p:cTn id="112" dur="1" fill="hold">
                                              <p:stCondLst>
                                                <p:cond delay="0"/>
                                              </p:stCondLst>
                                            </p:cTn>
                                            <p:tgtEl>
                                              <p:spTgt spid="70"/>
                                            </p:tgtEl>
                                            <p:attrNameLst>
                                              <p:attrName>style.visibility</p:attrName>
                                            </p:attrNameLst>
                                          </p:cBhvr>
                                          <p:to>
                                            <p:strVal val="visible"/>
                                          </p:to>
                                        </p:set>
                                        <p:anim calcmode="lin" valueType="num">
                                          <p:cBhvr additive="base">
                                            <p:cTn id="113" dur="500" fill="hold"/>
                                            <p:tgtEl>
                                              <p:spTgt spid="70"/>
                                            </p:tgtEl>
                                            <p:attrNameLst>
                                              <p:attrName>ppt_x</p:attrName>
                                            </p:attrNameLst>
                                          </p:cBhvr>
                                          <p:tavLst>
                                            <p:tav tm="0">
                                              <p:val>
                                                <p:strVal val="#ppt_x"/>
                                              </p:val>
                                            </p:tav>
                                            <p:tav tm="100000">
                                              <p:val>
                                                <p:strVal val="#ppt_x"/>
                                              </p:val>
                                            </p:tav>
                                          </p:tavLst>
                                        </p:anim>
                                        <p:anim calcmode="lin" valueType="num">
                                          <p:cBhvr additive="base">
                                            <p:cTn id="114" dur="500" fill="hold"/>
                                            <p:tgtEl>
                                              <p:spTgt spid="70"/>
                                            </p:tgtEl>
                                            <p:attrNameLst>
                                              <p:attrName>ppt_y</p:attrName>
                                            </p:attrNameLst>
                                          </p:cBhvr>
                                          <p:tavLst>
                                            <p:tav tm="0">
                                              <p:val>
                                                <p:strVal val="0-#ppt_h/2"/>
                                              </p:val>
                                            </p:tav>
                                            <p:tav tm="100000">
                                              <p:val>
                                                <p:strVal val="#ppt_y"/>
                                              </p:val>
                                            </p:tav>
                                          </p:tavLst>
                                        </p:anim>
                                      </p:childTnLst>
                                    </p:cTn>
                                  </p:par>
                                  <p:par>
                                    <p:cTn id="115" presetID="2" presetClass="entr" presetSubtype="1" fill="hold" grpId="0" nodeType="withEffect">
                                      <p:stCondLst>
                                        <p:cond delay="0"/>
                                      </p:stCondLst>
                                      <p:childTnLst>
                                        <p:set>
                                          <p:cBhvr>
                                            <p:cTn id="116" dur="1" fill="hold">
                                              <p:stCondLst>
                                                <p:cond delay="0"/>
                                              </p:stCondLst>
                                            </p:cTn>
                                            <p:tgtEl>
                                              <p:spTgt spid="12"/>
                                            </p:tgtEl>
                                            <p:attrNameLst>
                                              <p:attrName>style.visibility</p:attrName>
                                            </p:attrNameLst>
                                          </p:cBhvr>
                                          <p:to>
                                            <p:strVal val="visible"/>
                                          </p:to>
                                        </p:set>
                                        <p:anim calcmode="lin" valueType="num">
                                          <p:cBhvr additive="base">
                                            <p:cTn id="117" dur="500" fill="hold"/>
                                            <p:tgtEl>
                                              <p:spTgt spid="12"/>
                                            </p:tgtEl>
                                            <p:attrNameLst>
                                              <p:attrName>ppt_x</p:attrName>
                                            </p:attrNameLst>
                                          </p:cBhvr>
                                          <p:tavLst>
                                            <p:tav tm="0">
                                              <p:val>
                                                <p:strVal val="#ppt_x"/>
                                              </p:val>
                                            </p:tav>
                                            <p:tav tm="100000">
                                              <p:val>
                                                <p:strVal val="#ppt_x"/>
                                              </p:val>
                                            </p:tav>
                                          </p:tavLst>
                                        </p:anim>
                                        <p:anim calcmode="lin" valueType="num">
                                          <p:cBhvr additive="base">
                                            <p:cTn id="118" dur="500" fill="hold"/>
                                            <p:tgtEl>
                                              <p:spTgt spid="12"/>
                                            </p:tgtEl>
                                            <p:attrNameLst>
                                              <p:attrName>ppt_y</p:attrName>
                                            </p:attrNameLst>
                                          </p:cBhvr>
                                          <p:tavLst>
                                            <p:tav tm="0">
                                              <p:val>
                                                <p:strVal val="0-#ppt_h/2"/>
                                              </p:val>
                                            </p:tav>
                                            <p:tav tm="100000">
                                              <p:val>
                                                <p:strVal val="#ppt_y"/>
                                              </p:val>
                                            </p:tav>
                                          </p:tavLst>
                                        </p:anim>
                                      </p:childTnLst>
                                    </p:cTn>
                                  </p:par>
                                  <p:par>
                                    <p:cTn id="119" presetID="2" presetClass="entr" presetSubtype="1" fill="hold" grpId="0" nodeType="withEffect">
                                      <p:stCondLst>
                                        <p:cond delay="0"/>
                                      </p:stCondLst>
                                      <p:childTnLst>
                                        <p:set>
                                          <p:cBhvr>
                                            <p:cTn id="120" dur="1" fill="hold">
                                              <p:stCondLst>
                                                <p:cond delay="0"/>
                                              </p:stCondLst>
                                            </p:cTn>
                                            <p:tgtEl>
                                              <p:spTgt spid="66"/>
                                            </p:tgtEl>
                                            <p:attrNameLst>
                                              <p:attrName>style.visibility</p:attrName>
                                            </p:attrNameLst>
                                          </p:cBhvr>
                                          <p:to>
                                            <p:strVal val="visible"/>
                                          </p:to>
                                        </p:set>
                                        <p:anim calcmode="lin" valueType="num">
                                          <p:cBhvr additive="base">
                                            <p:cTn id="121" dur="500" fill="hold"/>
                                            <p:tgtEl>
                                              <p:spTgt spid="66"/>
                                            </p:tgtEl>
                                            <p:attrNameLst>
                                              <p:attrName>ppt_x</p:attrName>
                                            </p:attrNameLst>
                                          </p:cBhvr>
                                          <p:tavLst>
                                            <p:tav tm="0">
                                              <p:val>
                                                <p:strVal val="#ppt_x"/>
                                              </p:val>
                                            </p:tav>
                                            <p:tav tm="100000">
                                              <p:val>
                                                <p:strVal val="#ppt_x"/>
                                              </p:val>
                                            </p:tav>
                                          </p:tavLst>
                                        </p:anim>
                                        <p:anim calcmode="lin" valueType="num">
                                          <p:cBhvr additive="base">
                                            <p:cTn id="122" dur="500" fill="hold"/>
                                            <p:tgtEl>
                                              <p:spTgt spid="66"/>
                                            </p:tgtEl>
                                            <p:attrNameLst>
                                              <p:attrName>ppt_y</p:attrName>
                                            </p:attrNameLst>
                                          </p:cBhvr>
                                          <p:tavLst>
                                            <p:tav tm="0">
                                              <p:val>
                                                <p:strVal val="0-#ppt_h/2"/>
                                              </p:val>
                                            </p:tav>
                                            <p:tav tm="100000">
                                              <p:val>
                                                <p:strVal val="#ppt_y"/>
                                              </p:val>
                                            </p:tav>
                                          </p:tavLst>
                                        </p:anim>
                                      </p:childTnLst>
                                    </p:cTn>
                                  </p:par>
                                  <p:par>
                                    <p:cTn id="123" presetID="2" presetClass="entr" presetSubtype="1" fill="hold" grpId="0" nodeType="withEffect">
                                      <p:stCondLst>
                                        <p:cond delay="0"/>
                                      </p:stCondLst>
                                      <p:childTnLst>
                                        <p:set>
                                          <p:cBhvr>
                                            <p:cTn id="124" dur="1" fill="hold">
                                              <p:stCondLst>
                                                <p:cond delay="0"/>
                                              </p:stCondLst>
                                            </p:cTn>
                                            <p:tgtEl>
                                              <p:spTgt spid="65"/>
                                            </p:tgtEl>
                                            <p:attrNameLst>
                                              <p:attrName>style.visibility</p:attrName>
                                            </p:attrNameLst>
                                          </p:cBhvr>
                                          <p:to>
                                            <p:strVal val="visible"/>
                                          </p:to>
                                        </p:set>
                                        <p:anim calcmode="lin" valueType="num">
                                          <p:cBhvr additive="base">
                                            <p:cTn id="125" dur="500" fill="hold"/>
                                            <p:tgtEl>
                                              <p:spTgt spid="65"/>
                                            </p:tgtEl>
                                            <p:attrNameLst>
                                              <p:attrName>ppt_x</p:attrName>
                                            </p:attrNameLst>
                                          </p:cBhvr>
                                          <p:tavLst>
                                            <p:tav tm="0">
                                              <p:val>
                                                <p:strVal val="#ppt_x"/>
                                              </p:val>
                                            </p:tav>
                                            <p:tav tm="100000">
                                              <p:val>
                                                <p:strVal val="#ppt_x"/>
                                              </p:val>
                                            </p:tav>
                                          </p:tavLst>
                                        </p:anim>
                                        <p:anim calcmode="lin" valueType="num">
                                          <p:cBhvr additive="base">
                                            <p:cTn id="126" dur="500" fill="hold"/>
                                            <p:tgtEl>
                                              <p:spTgt spid="6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103" grpId="0" animBg="1"/>
          <p:bldP spid="94" grpId="0"/>
          <p:bldP spid="24" grpId="0"/>
          <p:bldP spid="61" grpId="0"/>
          <p:bldP spid="12" grpId="0"/>
          <p:bldP spid="65" grpId="0"/>
          <p:bldP spid="66" grpId="0"/>
          <p:bldP spid="67" grpId="0"/>
          <p:bldP spid="68" grpId="0"/>
          <p:bldP spid="69" grpId="0"/>
          <p:bldP spid="70" grpId="0"/>
          <p:bldP spid="71" grpId="0"/>
          <p:bldP spid="51" grpId="0" animBg="1"/>
          <p:bldP spid="52" grpId="0" animBg="1"/>
          <p:bldP spid="57" grpId="0" animBg="1"/>
          <p:bldP spid="76" grpId="0"/>
          <p:bldP spid="77" grpId="0"/>
          <p:bldP spid="78" grpId="0"/>
          <p:bldP spid="79" grpId="0"/>
          <p:bldP spid="80" grpId="0"/>
          <p:bldP spid="83" grpId="0"/>
          <p:bldP spid="11"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圆角矩形 5"/>
          <p:cNvSpPr/>
          <p:nvPr/>
        </p:nvSpPr>
        <p:spPr>
          <a:xfrm>
            <a:off x="1220460" y="1349884"/>
            <a:ext cx="3397260"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pic>
        <p:nvPicPr>
          <p:cNvPr id="14" name="图片 13"/>
          <p:cNvPicPr>
            <a:picLocks noChangeAspect="1"/>
          </p:cNvPicPr>
          <p:nvPr/>
        </p:nvPicPr>
        <p:blipFill rotWithShape="1">
          <a:blip r:embed="rId3" cstate="print">
            <a:extLst>
              <a:ext uri="{28A0092B-C50C-407E-A947-70E740481C1C}">
                <a14:useLocalDpi xmlns:a14="http://schemas.microsoft.com/office/drawing/2010/main" val="0"/>
              </a:ext>
            </a:extLst>
          </a:blip>
          <a:srcRect l="29018" t="45777" r="45184" b="1"/>
          <a:stretch>
            <a:fillRect/>
          </a:stretch>
        </p:blipFill>
        <p:spPr>
          <a:xfrm>
            <a:off x="1371975" y="1462357"/>
            <a:ext cx="1295025" cy="1492755"/>
          </a:xfrm>
          <a:prstGeom prst="rect">
            <a:avLst/>
          </a:prstGeom>
          <a:solidFill>
            <a:srgbClr val="FFFFFF">
              <a:shade val="85000"/>
            </a:srgbClr>
          </a:solidFill>
          <a:ln w="381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51" name="组合 50"/>
          <p:cNvGrpSpPr/>
          <p:nvPr/>
        </p:nvGrpSpPr>
        <p:grpSpPr>
          <a:xfrm>
            <a:off x="2375115" y="1905585"/>
            <a:ext cx="601447" cy="589655"/>
            <a:chOff x="2375115" y="1905585"/>
            <a:chExt cx="601447" cy="589655"/>
          </a:xfrm>
        </p:grpSpPr>
        <p:grpSp>
          <p:nvGrpSpPr>
            <p:cNvPr id="15" name="组合 14"/>
            <p:cNvGrpSpPr/>
            <p:nvPr/>
          </p:nvGrpSpPr>
          <p:grpSpPr>
            <a:xfrm>
              <a:off x="2395537" y="1920118"/>
              <a:ext cx="561653" cy="575122"/>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srgbClr val="163A5A"/>
                  </a:solidFill>
                  <a:ea typeface="微软雅黑" panose="020B0503020204020204" pitchFamily="34" charset="-122"/>
                </a:endParaRPr>
              </a:p>
            </p:txBody>
          </p:sp>
        </p:grpSp>
        <p:sp>
          <p:nvSpPr>
            <p:cNvPr id="18" name="TextBox 17"/>
            <p:cNvSpPr txBox="1"/>
            <p:nvPr/>
          </p:nvSpPr>
          <p:spPr>
            <a:xfrm>
              <a:off x="2375115" y="1905585"/>
              <a:ext cx="601447" cy="584775"/>
            </a:xfrm>
            <a:prstGeom prst="rect">
              <a:avLst/>
            </a:prstGeom>
            <a:noFill/>
          </p:spPr>
          <p:txBody>
            <a:bodyPr wrap="none" rtlCol="0">
              <a:spAutoFit/>
            </a:bodyPr>
            <a:lstStyle/>
            <a:p>
              <a:r>
                <a:rPr lang="en-US" altLang="zh-CN" sz="3200" dirty="0" smtClean="0">
                  <a:solidFill>
                    <a:srgbClr val="163A5A"/>
                  </a:solidFill>
                  <a:ea typeface="微软雅黑" panose="020B0503020204020204" pitchFamily="34" charset="-122"/>
                </a:rPr>
                <a:t>01</a:t>
              </a:r>
              <a:endParaRPr lang="zh-CN" altLang="en-US" sz="3200" dirty="0">
                <a:solidFill>
                  <a:srgbClr val="163A5A"/>
                </a:solidFill>
                <a:ea typeface="微软雅黑" panose="020B0503020204020204" pitchFamily="34" charset="-122"/>
              </a:endParaRPr>
            </a:p>
          </p:txBody>
        </p:sp>
      </p:grpSp>
      <p:sp>
        <p:nvSpPr>
          <p:cNvPr id="19" name="TextBox 18"/>
          <p:cNvSpPr txBox="1"/>
          <p:nvPr/>
        </p:nvSpPr>
        <p:spPr>
          <a:xfrm>
            <a:off x="2864619" y="1603272"/>
            <a:ext cx="1646605" cy="338554"/>
          </a:xfrm>
          <a:prstGeom prst="rect">
            <a:avLst/>
          </a:prstGeom>
          <a:noFill/>
        </p:spPr>
        <p:txBody>
          <a:bodyPr wrap="none" rtlCol="0">
            <a:spAutoFit/>
          </a:bodyPr>
          <a:lstStyle/>
          <a:p>
            <a:r>
              <a:rPr lang="zh-CN" altLang="en-US" sz="1600" spc="300" dirty="0" smtClean="0">
                <a:latin typeface="方正兰亭细黑_GBK" panose="02000000000000000000" pitchFamily="2" charset="-122"/>
                <a:ea typeface="方正兰亭细黑_GBK" panose="02000000000000000000" pitchFamily="2" charset="-122"/>
              </a:rPr>
              <a:t>已完成项目一</a:t>
            </a:r>
            <a:endParaRPr lang="zh-CN" altLang="en-US" sz="1600" spc="300" dirty="0">
              <a:latin typeface="方正兰亭细黑_GBK" panose="02000000000000000000" pitchFamily="2" charset="-122"/>
              <a:ea typeface="方正兰亭细黑_GBK" panose="02000000000000000000" pitchFamily="2" charset="-122"/>
            </a:endParaRPr>
          </a:p>
        </p:txBody>
      </p:sp>
      <p:sp>
        <p:nvSpPr>
          <p:cNvPr id="20" name="矩形 19"/>
          <p:cNvSpPr/>
          <p:nvPr/>
        </p:nvSpPr>
        <p:spPr>
          <a:xfrm>
            <a:off x="3016835" y="1999842"/>
            <a:ext cx="1342171" cy="738664"/>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21" name="圆角矩形 20"/>
          <p:cNvSpPr/>
          <p:nvPr/>
        </p:nvSpPr>
        <p:spPr>
          <a:xfrm>
            <a:off x="4931400" y="1349884"/>
            <a:ext cx="3397260"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pic>
        <p:nvPicPr>
          <p:cNvPr id="22" name="图片 21"/>
          <p:cNvPicPr>
            <a:picLocks noChangeAspect="1"/>
          </p:cNvPicPr>
          <p:nvPr/>
        </p:nvPicPr>
        <p:blipFill rotWithShape="1">
          <a:blip r:embed="rId3" cstate="print">
            <a:extLst>
              <a:ext uri="{28A0092B-C50C-407E-A947-70E740481C1C}">
                <a14:useLocalDpi xmlns:a14="http://schemas.microsoft.com/office/drawing/2010/main" val="0"/>
              </a:ext>
            </a:extLst>
          </a:blip>
          <a:srcRect l="29018" t="45777" r="45184" b="1"/>
          <a:stretch>
            <a:fillRect/>
          </a:stretch>
        </p:blipFill>
        <p:spPr>
          <a:xfrm>
            <a:off x="5082915" y="1462357"/>
            <a:ext cx="1295025" cy="1492755"/>
          </a:xfrm>
          <a:prstGeom prst="rect">
            <a:avLst/>
          </a:prstGeom>
          <a:solidFill>
            <a:srgbClr val="FFFFFF">
              <a:shade val="85000"/>
            </a:srgbClr>
          </a:solidFill>
          <a:ln w="381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52" name="组合 51"/>
          <p:cNvGrpSpPr/>
          <p:nvPr/>
        </p:nvGrpSpPr>
        <p:grpSpPr>
          <a:xfrm>
            <a:off x="6086055" y="1905585"/>
            <a:ext cx="601447" cy="589655"/>
            <a:chOff x="6086055" y="1905585"/>
            <a:chExt cx="601447" cy="589655"/>
          </a:xfrm>
        </p:grpSpPr>
        <p:grpSp>
          <p:nvGrpSpPr>
            <p:cNvPr id="23" name="组合 22"/>
            <p:cNvGrpSpPr/>
            <p:nvPr/>
          </p:nvGrpSpPr>
          <p:grpSpPr>
            <a:xfrm>
              <a:off x="6106477" y="1920118"/>
              <a:ext cx="561653" cy="575122"/>
              <a:chOff x="304800" y="673100"/>
              <a:chExt cx="4000500" cy="4000500"/>
            </a:xfrm>
            <a:effectLst>
              <a:outerShdw blurRad="444500" dist="254000" dir="8100000" algn="tr" rotWithShape="0">
                <a:prstClr val="black">
                  <a:alpha val="50000"/>
                </a:prstClr>
              </a:outerShdw>
            </a:effectLst>
          </p:grpSpPr>
          <p:sp>
            <p:nvSpPr>
              <p:cNvPr id="24" name="同心圆 2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25" name="椭圆 2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srgbClr val="163A5A"/>
                  </a:solidFill>
                  <a:ea typeface="微软雅黑" panose="020B0503020204020204" pitchFamily="34" charset="-122"/>
                </a:endParaRPr>
              </a:p>
            </p:txBody>
          </p:sp>
        </p:grpSp>
        <p:sp>
          <p:nvSpPr>
            <p:cNvPr id="26" name="TextBox 25"/>
            <p:cNvSpPr txBox="1"/>
            <p:nvPr/>
          </p:nvSpPr>
          <p:spPr>
            <a:xfrm>
              <a:off x="6086055" y="1905585"/>
              <a:ext cx="601447" cy="584775"/>
            </a:xfrm>
            <a:prstGeom prst="rect">
              <a:avLst/>
            </a:prstGeom>
            <a:noFill/>
          </p:spPr>
          <p:txBody>
            <a:bodyPr wrap="none" rtlCol="0">
              <a:spAutoFit/>
            </a:bodyPr>
            <a:lstStyle/>
            <a:p>
              <a:r>
                <a:rPr lang="en-US" altLang="zh-CN" sz="3200" dirty="0" smtClean="0">
                  <a:solidFill>
                    <a:srgbClr val="163A5A"/>
                  </a:solidFill>
                  <a:ea typeface="微软雅黑" panose="020B0503020204020204" pitchFamily="34" charset="-122"/>
                </a:rPr>
                <a:t>02</a:t>
              </a:r>
              <a:endParaRPr lang="zh-CN" altLang="en-US" sz="3200" dirty="0">
                <a:solidFill>
                  <a:srgbClr val="163A5A"/>
                </a:solidFill>
                <a:ea typeface="微软雅黑" panose="020B0503020204020204" pitchFamily="34" charset="-122"/>
              </a:endParaRPr>
            </a:p>
          </p:txBody>
        </p:sp>
      </p:grpSp>
      <p:sp>
        <p:nvSpPr>
          <p:cNvPr id="27" name="TextBox 26"/>
          <p:cNvSpPr txBox="1"/>
          <p:nvPr/>
        </p:nvSpPr>
        <p:spPr>
          <a:xfrm>
            <a:off x="6575559" y="1603272"/>
            <a:ext cx="1646605" cy="338554"/>
          </a:xfrm>
          <a:prstGeom prst="rect">
            <a:avLst/>
          </a:prstGeom>
          <a:noFill/>
        </p:spPr>
        <p:txBody>
          <a:bodyPr wrap="none" rtlCol="0">
            <a:spAutoFit/>
          </a:bodyPr>
          <a:lstStyle/>
          <a:p>
            <a:r>
              <a:rPr lang="zh-CN" altLang="en-US" sz="1600" spc="300" dirty="0" smtClean="0">
                <a:latin typeface="方正兰亭细黑_GBK" panose="02000000000000000000" pitchFamily="2" charset="-122"/>
                <a:ea typeface="方正兰亭细黑_GBK" panose="02000000000000000000" pitchFamily="2" charset="-122"/>
              </a:rPr>
              <a:t>已完成项目儿</a:t>
            </a:r>
            <a:endParaRPr lang="zh-CN" altLang="en-US" sz="1600" spc="300" dirty="0">
              <a:latin typeface="方正兰亭细黑_GBK" panose="02000000000000000000" pitchFamily="2" charset="-122"/>
              <a:ea typeface="方正兰亭细黑_GBK" panose="02000000000000000000" pitchFamily="2" charset="-122"/>
            </a:endParaRPr>
          </a:p>
        </p:txBody>
      </p:sp>
      <p:sp>
        <p:nvSpPr>
          <p:cNvPr id="28" name="矩形 27"/>
          <p:cNvSpPr/>
          <p:nvPr/>
        </p:nvSpPr>
        <p:spPr>
          <a:xfrm>
            <a:off x="6727775" y="1999842"/>
            <a:ext cx="1342171" cy="738664"/>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29" name="圆角矩形 28"/>
          <p:cNvSpPr/>
          <p:nvPr/>
        </p:nvSpPr>
        <p:spPr>
          <a:xfrm>
            <a:off x="4931400" y="3209164"/>
            <a:ext cx="3397260"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l="29018" t="45777" r="45184" b="1"/>
          <a:stretch>
            <a:fillRect/>
          </a:stretch>
        </p:blipFill>
        <p:spPr>
          <a:xfrm>
            <a:off x="5082915" y="3321637"/>
            <a:ext cx="1295025" cy="1492755"/>
          </a:xfrm>
          <a:prstGeom prst="rect">
            <a:avLst/>
          </a:prstGeom>
          <a:solidFill>
            <a:srgbClr val="FFFFFF">
              <a:shade val="85000"/>
            </a:srgbClr>
          </a:solidFill>
          <a:ln w="381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54" name="组合 53"/>
          <p:cNvGrpSpPr/>
          <p:nvPr/>
        </p:nvGrpSpPr>
        <p:grpSpPr>
          <a:xfrm>
            <a:off x="6086055" y="3764865"/>
            <a:ext cx="601447" cy="589655"/>
            <a:chOff x="6086055" y="3764865"/>
            <a:chExt cx="601447" cy="589655"/>
          </a:xfrm>
        </p:grpSpPr>
        <p:grpSp>
          <p:nvGrpSpPr>
            <p:cNvPr id="31" name="组合 30"/>
            <p:cNvGrpSpPr/>
            <p:nvPr/>
          </p:nvGrpSpPr>
          <p:grpSpPr>
            <a:xfrm>
              <a:off x="6106477" y="3779398"/>
              <a:ext cx="561653" cy="575122"/>
              <a:chOff x="304800" y="673100"/>
              <a:chExt cx="4000500" cy="4000500"/>
            </a:xfrm>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3" name="椭圆 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srgbClr val="163A5A"/>
                  </a:solidFill>
                  <a:ea typeface="微软雅黑" panose="020B0503020204020204" pitchFamily="34" charset="-122"/>
                </a:endParaRPr>
              </a:p>
            </p:txBody>
          </p:sp>
        </p:grpSp>
        <p:sp>
          <p:nvSpPr>
            <p:cNvPr id="34" name="TextBox 33"/>
            <p:cNvSpPr txBox="1"/>
            <p:nvPr/>
          </p:nvSpPr>
          <p:spPr>
            <a:xfrm>
              <a:off x="6086055" y="3764865"/>
              <a:ext cx="601447" cy="584775"/>
            </a:xfrm>
            <a:prstGeom prst="rect">
              <a:avLst/>
            </a:prstGeom>
            <a:noFill/>
          </p:spPr>
          <p:txBody>
            <a:bodyPr wrap="none" rtlCol="0">
              <a:spAutoFit/>
            </a:bodyPr>
            <a:lstStyle/>
            <a:p>
              <a:r>
                <a:rPr lang="en-US" altLang="zh-CN" sz="3200" dirty="0" smtClean="0">
                  <a:solidFill>
                    <a:srgbClr val="163A5A"/>
                  </a:solidFill>
                  <a:ea typeface="微软雅黑" panose="020B0503020204020204" pitchFamily="34" charset="-122"/>
                </a:rPr>
                <a:t>04</a:t>
              </a:r>
              <a:endParaRPr lang="zh-CN" altLang="en-US" sz="3200" dirty="0">
                <a:solidFill>
                  <a:srgbClr val="163A5A"/>
                </a:solidFill>
                <a:ea typeface="微软雅黑" panose="020B0503020204020204" pitchFamily="34" charset="-122"/>
              </a:endParaRPr>
            </a:p>
          </p:txBody>
        </p:sp>
      </p:grpSp>
      <p:sp>
        <p:nvSpPr>
          <p:cNvPr id="35" name="TextBox 34"/>
          <p:cNvSpPr txBox="1"/>
          <p:nvPr/>
        </p:nvSpPr>
        <p:spPr>
          <a:xfrm>
            <a:off x="6575559" y="3462552"/>
            <a:ext cx="1646605" cy="338554"/>
          </a:xfrm>
          <a:prstGeom prst="rect">
            <a:avLst/>
          </a:prstGeom>
          <a:noFill/>
        </p:spPr>
        <p:txBody>
          <a:bodyPr wrap="none" rtlCol="0">
            <a:spAutoFit/>
          </a:bodyPr>
          <a:lstStyle/>
          <a:p>
            <a:r>
              <a:rPr lang="zh-CN" altLang="en-US" sz="1600" spc="300" dirty="0" smtClean="0">
                <a:latin typeface="方正兰亭细黑_GBK" panose="02000000000000000000" pitchFamily="2" charset="-122"/>
                <a:ea typeface="方正兰亭细黑_GBK" panose="02000000000000000000" pitchFamily="2" charset="-122"/>
              </a:rPr>
              <a:t>已完成项目四</a:t>
            </a:r>
            <a:endParaRPr lang="zh-CN" altLang="en-US" sz="1600" spc="300" dirty="0">
              <a:latin typeface="方正兰亭细黑_GBK" panose="02000000000000000000" pitchFamily="2" charset="-122"/>
              <a:ea typeface="方正兰亭细黑_GBK" panose="02000000000000000000" pitchFamily="2" charset="-122"/>
            </a:endParaRPr>
          </a:p>
        </p:txBody>
      </p:sp>
      <p:sp>
        <p:nvSpPr>
          <p:cNvPr id="36" name="矩形 35"/>
          <p:cNvSpPr/>
          <p:nvPr/>
        </p:nvSpPr>
        <p:spPr>
          <a:xfrm>
            <a:off x="6727775" y="3859122"/>
            <a:ext cx="1342171" cy="738664"/>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sp>
        <p:nvSpPr>
          <p:cNvPr id="37" name="圆角矩形 36"/>
          <p:cNvSpPr/>
          <p:nvPr/>
        </p:nvSpPr>
        <p:spPr>
          <a:xfrm>
            <a:off x="1220460" y="3209164"/>
            <a:ext cx="3397260"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pic>
        <p:nvPicPr>
          <p:cNvPr id="38" name="图片 37"/>
          <p:cNvPicPr>
            <a:picLocks noChangeAspect="1"/>
          </p:cNvPicPr>
          <p:nvPr/>
        </p:nvPicPr>
        <p:blipFill rotWithShape="1">
          <a:blip r:embed="rId3" cstate="print">
            <a:extLst>
              <a:ext uri="{28A0092B-C50C-407E-A947-70E740481C1C}">
                <a14:useLocalDpi xmlns:a14="http://schemas.microsoft.com/office/drawing/2010/main" val="0"/>
              </a:ext>
            </a:extLst>
          </a:blip>
          <a:srcRect l="29018" t="45777" r="45184" b="1"/>
          <a:stretch>
            <a:fillRect/>
          </a:stretch>
        </p:blipFill>
        <p:spPr>
          <a:xfrm>
            <a:off x="1371975" y="3321637"/>
            <a:ext cx="1295025" cy="1492755"/>
          </a:xfrm>
          <a:prstGeom prst="rect">
            <a:avLst/>
          </a:prstGeom>
          <a:solidFill>
            <a:srgbClr val="FFFFFF">
              <a:shade val="85000"/>
            </a:srgbClr>
          </a:solidFill>
          <a:ln w="381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53" name="组合 52"/>
          <p:cNvGrpSpPr/>
          <p:nvPr/>
        </p:nvGrpSpPr>
        <p:grpSpPr>
          <a:xfrm>
            <a:off x="2375115" y="3764865"/>
            <a:ext cx="601447" cy="589655"/>
            <a:chOff x="2375115" y="3764865"/>
            <a:chExt cx="601447" cy="589655"/>
          </a:xfrm>
        </p:grpSpPr>
        <p:grpSp>
          <p:nvGrpSpPr>
            <p:cNvPr id="39" name="组合 38"/>
            <p:cNvGrpSpPr/>
            <p:nvPr/>
          </p:nvGrpSpPr>
          <p:grpSpPr>
            <a:xfrm>
              <a:off x="2395537" y="3779398"/>
              <a:ext cx="561653" cy="575122"/>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41" name="椭圆 4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srgbClr val="163A5A"/>
                  </a:solidFill>
                  <a:ea typeface="微软雅黑" panose="020B0503020204020204" pitchFamily="34" charset="-122"/>
                </a:endParaRPr>
              </a:p>
            </p:txBody>
          </p:sp>
        </p:grpSp>
        <p:sp>
          <p:nvSpPr>
            <p:cNvPr id="42" name="TextBox 41"/>
            <p:cNvSpPr txBox="1"/>
            <p:nvPr/>
          </p:nvSpPr>
          <p:spPr>
            <a:xfrm>
              <a:off x="2375115" y="3764865"/>
              <a:ext cx="601447" cy="584775"/>
            </a:xfrm>
            <a:prstGeom prst="rect">
              <a:avLst/>
            </a:prstGeom>
            <a:noFill/>
          </p:spPr>
          <p:txBody>
            <a:bodyPr wrap="none" rtlCol="0">
              <a:spAutoFit/>
            </a:bodyPr>
            <a:lstStyle/>
            <a:p>
              <a:r>
                <a:rPr lang="en-US" altLang="zh-CN" sz="3200" dirty="0" smtClean="0">
                  <a:solidFill>
                    <a:srgbClr val="163A5A"/>
                  </a:solidFill>
                  <a:ea typeface="微软雅黑" panose="020B0503020204020204" pitchFamily="34" charset="-122"/>
                </a:rPr>
                <a:t>03</a:t>
              </a:r>
              <a:endParaRPr lang="zh-CN" altLang="en-US" sz="3200" dirty="0">
                <a:solidFill>
                  <a:srgbClr val="163A5A"/>
                </a:solidFill>
                <a:ea typeface="微软雅黑" panose="020B0503020204020204" pitchFamily="34" charset="-122"/>
              </a:endParaRPr>
            </a:p>
          </p:txBody>
        </p:sp>
      </p:grpSp>
      <p:sp>
        <p:nvSpPr>
          <p:cNvPr id="43" name="TextBox 42"/>
          <p:cNvSpPr txBox="1"/>
          <p:nvPr/>
        </p:nvSpPr>
        <p:spPr>
          <a:xfrm>
            <a:off x="2864619" y="3462552"/>
            <a:ext cx="1646605" cy="338554"/>
          </a:xfrm>
          <a:prstGeom prst="rect">
            <a:avLst/>
          </a:prstGeom>
          <a:noFill/>
        </p:spPr>
        <p:txBody>
          <a:bodyPr wrap="none" rtlCol="0">
            <a:spAutoFit/>
          </a:bodyPr>
          <a:lstStyle/>
          <a:p>
            <a:r>
              <a:rPr lang="zh-CN" altLang="en-US" sz="1600" spc="300" dirty="0" smtClean="0">
                <a:latin typeface="方正兰亭细黑_GBK" panose="02000000000000000000" pitchFamily="2" charset="-122"/>
                <a:ea typeface="方正兰亭细黑_GBK" panose="02000000000000000000" pitchFamily="2" charset="-122"/>
              </a:rPr>
              <a:t>已完成项目三</a:t>
            </a:r>
            <a:endParaRPr lang="zh-CN" altLang="en-US" sz="1600" spc="300" dirty="0">
              <a:latin typeface="方正兰亭细黑_GBK" panose="02000000000000000000" pitchFamily="2" charset="-122"/>
              <a:ea typeface="方正兰亭细黑_GBK" panose="02000000000000000000" pitchFamily="2" charset="-122"/>
            </a:endParaRPr>
          </a:p>
        </p:txBody>
      </p:sp>
      <p:sp>
        <p:nvSpPr>
          <p:cNvPr id="44" name="矩形 43"/>
          <p:cNvSpPr/>
          <p:nvPr/>
        </p:nvSpPr>
        <p:spPr>
          <a:xfrm>
            <a:off x="3016835" y="3859122"/>
            <a:ext cx="1342171" cy="738664"/>
          </a:xfrm>
          <a:prstGeom prst="rect">
            <a:avLst/>
          </a:prstGeom>
        </p:spPr>
        <p:txBody>
          <a:bodyPr wrap="square">
            <a:spAutoFit/>
          </a:bodyPr>
          <a:lstStyle/>
          <a:p>
            <a:pPr algn="ctr"/>
            <a:r>
              <a:rPr lang="zh-CN" altLang="en-US" sz="1050" dirty="0">
                <a:solidFill>
                  <a:srgbClr val="163A5A"/>
                </a:solidFill>
                <a:ea typeface="微软雅黑" panose="020B0503020204020204" pitchFamily="34" charset="-122"/>
              </a:rPr>
              <a:t>您的内容打在这里，或者通过复制您的文本后，在此框中选择</a:t>
            </a:r>
          </a:p>
        </p:txBody>
      </p:sp>
      <p:cxnSp>
        <p:nvCxnSpPr>
          <p:cNvPr id="45" name="直接连接符 4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7" name="TextBox 46"/>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年度完成的主要工作</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48" name="直接连接符 47"/>
          <p:cNvCxnSpPr/>
          <p:nvPr/>
        </p:nvCxnSpPr>
        <p:spPr>
          <a:xfrm>
            <a:off x="3632164" y="30208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3246816" y="757929"/>
            <a:ext cx="2544286" cy="400110"/>
          </a:xfrm>
          <a:prstGeom prst="rect">
            <a:avLst/>
          </a:prstGeom>
          <a:noFill/>
        </p:spPr>
        <p:txBody>
          <a:bodyPr wrap="none" rtlCol="0">
            <a:spAutoFit/>
          </a:bodyPr>
          <a:lstStyle/>
          <a:p>
            <a:r>
              <a:rPr lang="zh-CN" altLang="en-US" sz="2000" spc="300" dirty="0">
                <a:solidFill>
                  <a:srgbClr val="163A5A"/>
                </a:solidFill>
                <a:latin typeface="方正兰亭细黑_GBK" panose="02000000000000000000" pitchFamily="2" charset="-122"/>
                <a:ea typeface="方正兰亭细黑_GBK" panose="02000000000000000000" pitchFamily="2" charset="-122"/>
              </a:rPr>
              <a:t>添加你的</a:t>
            </a:r>
            <a:r>
              <a:rPr lang="zh-CN" altLang="en-US" sz="2000" spc="300" dirty="0" smtClean="0">
                <a:solidFill>
                  <a:srgbClr val="163A5A"/>
                </a:solidFill>
                <a:latin typeface="方正兰亭细黑_GBK" panose="02000000000000000000" pitchFamily="2" charset="-122"/>
                <a:ea typeface="方正兰亭细黑_GBK" panose="02000000000000000000" pitchFamily="2" charset="-122"/>
              </a:rPr>
              <a:t>标题文字</a:t>
            </a:r>
            <a:endParaRPr lang="zh-CN" altLang="en-US" sz="2000" spc="300" dirty="0">
              <a:solidFill>
                <a:srgbClr val="163A5A"/>
              </a:solidFill>
              <a:latin typeface="方正兰亭细黑_GBK" panose="02000000000000000000" pitchFamily="2" charset="-122"/>
              <a:ea typeface="方正兰亭细黑_GBK" panose="02000000000000000000" pitchFamily="2" charset="-122"/>
            </a:endParaRPr>
          </a:p>
        </p:txBody>
      </p:sp>
      <p:sp>
        <p:nvSpPr>
          <p:cNvPr id="50" name="矩形 49"/>
          <p:cNvSpPr/>
          <p:nvPr/>
        </p:nvSpPr>
        <p:spPr>
          <a:xfrm>
            <a:off x="0" y="5013960"/>
            <a:ext cx="9144000" cy="121920"/>
          </a:xfrm>
          <a:prstGeom prst="rect">
            <a:avLst/>
          </a:prstGeom>
          <a:solidFill>
            <a:schemeClr val="tx2">
              <a:lumMod val="50000"/>
            </a:schemeClr>
          </a:solidFill>
          <a:ln>
            <a:solidFill>
              <a:srgbClr val="163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300"/>
                                        <p:tgtEl>
                                          <p:spTgt spid="4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down)">
                                      <p:cBhvr>
                                        <p:cTn id="11" dur="300"/>
                                        <p:tgtEl>
                                          <p:spTgt spid="4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additive="base">
                                        <p:cTn id="15" dur="500"/>
                                        <p:tgtEl>
                                          <p:spTgt spid="47"/>
                                        </p:tgtEl>
                                        <p:attrNameLst>
                                          <p:attrName>ppt_x</p:attrName>
                                        </p:attrNameLst>
                                      </p:cBhvr>
                                      <p:tavLst>
                                        <p:tav tm="0">
                                          <p:val>
                                            <p:strVal val="#ppt_x-#ppt_w*1.125000"/>
                                          </p:val>
                                        </p:tav>
                                        <p:tav tm="100000">
                                          <p:val>
                                            <p:strVal val="#ppt_x"/>
                                          </p:val>
                                        </p:tav>
                                      </p:tavLst>
                                    </p:anim>
                                    <p:animEffect transition="in" filter="wipe(right)">
                                      <p:cBhvr>
                                        <p:cTn id="16" dur="500"/>
                                        <p:tgtEl>
                                          <p:spTgt spid="47"/>
                                        </p:tgtEl>
                                      </p:cBhvr>
                                    </p:animEffect>
                                  </p:childTnLst>
                                </p:cTn>
                              </p:par>
                              <p:par>
                                <p:cTn id="17" presetID="12" presetClass="entr" presetSubtype="8" fill="hold" nodeType="with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500"/>
                                        <p:tgtEl>
                                          <p:spTgt spid="48"/>
                                        </p:tgtEl>
                                        <p:attrNameLst>
                                          <p:attrName>ppt_x</p:attrName>
                                        </p:attrNameLst>
                                      </p:cBhvr>
                                      <p:tavLst>
                                        <p:tav tm="0">
                                          <p:val>
                                            <p:strVal val="#ppt_x-#ppt_w*1.125000"/>
                                          </p:val>
                                        </p:tav>
                                        <p:tav tm="100000">
                                          <p:val>
                                            <p:strVal val="#ppt_x"/>
                                          </p:val>
                                        </p:tav>
                                      </p:tavLst>
                                    </p:anim>
                                    <p:animEffect transition="in" filter="wipe(right)">
                                      <p:cBhvr>
                                        <p:cTn id="20" dur="500"/>
                                        <p:tgtEl>
                                          <p:spTgt spid="48"/>
                                        </p:tgtEl>
                                      </p:cBhvr>
                                    </p:animEffect>
                                  </p:childTnLst>
                                </p:cTn>
                              </p:par>
                            </p:childTnLst>
                          </p:cTn>
                        </p:par>
                        <p:par>
                          <p:cTn id="21" fill="hold">
                            <p:stCondLst>
                              <p:cond delay="1500"/>
                            </p:stCondLst>
                            <p:childTnLst>
                              <p:par>
                                <p:cTn id="22" presetID="12" presetClass="entr" presetSubtype="8" fill="hold" grpId="0" nodeType="afterEffect">
                                  <p:stCondLst>
                                    <p:cond delay="0"/>
                                  </p:stCondLst>
                                  <p:iterate type="lt">
                                    <p:tmPct val="20000"/>
                                  </p:iterate>
                                  <p:childTnLst>
                                    <p:set>
                                      <p:cBhvr>
                                        <p:cTn id="23" dur="1" fill="hold">
                                          <p:stCondLst>
                                            <p:cond delay="0"/>
                                          </p:stCondLst>
                                        </p:cTn>
                                        <p:tgtEl>
                                          <p:spTgt spid="49"/>
                                        </p:tgtEl>
                                        <p:attrNameLst>
                                          <p:attrName>style.visibility</p:attrName>
                                        </p:attrNameLst>
                                      </p:cBhvr>
                                      <p:to>
                                        <p:strVal val="visible"/>
                                      </p:to>
                                    </p:set>
                                    <p:anim calcmode="lin" valueType="num">
                                      <p:cBhvr additive="base">
                                        <p:cTn id="24" dur="500"/>
                                        <p:tgtEl>
                                          <p:spTgt spid="49"/>
                                        </p:tgtEl>
                                        <p:attrNameLst>
                                          <p:attrName>ppt_x</p:attrName>
                                        </p:attrNameLst>
                                      </p:cBhvr>
                                      <p:tavLst>
                                        <p:tav tm="0">
                                          <p:val>
                                            <p:strVal val="#ppt_x-#ppt_w*1.125000"/>
                                          </p:val>
                                        </p:tav>
                                        <p:tav tm="100000">
                                          <p:val>
                                            <p:strVal val="#ppt_x"/>
                                          </p:val>
                                        </p:tav>
                                      </p:tavLst>
                                    </p:anim>
                                    <p:animEffect transition="in" filter="wipe(right)">
                                      <p:cBhvr>
                                        <p:cTn id="25" dur="500"/>
                                        <p:tgtEl>
                                          <p:spTgt spid="4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left)">
                                      <p:cBhvr>
                                        <p:cTn id="30" dur="500"/>
                                        <p:tgtEl>
                                          <p:spTgt spid="6"/>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left)">
                                      <p:cBhvr>
                                        <p:cTn id="33" dur="500"/>
                                        <p:tgtEl>
                                          <p:spTgt spid="37"/>
                                        </p:tgtEl>
                                      </p:cBhvr>
                                    </p:animEffect>
                                  </p:childTnLst>
                                </p:cTn>
                              </p:par>
                              <p:par>
                                <p:cTn id="34" presetID="22" presetClass="entr" presetSubtype="2"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wipe(right)">
                                      <p:cBhvr>
                                        <p:cTn id="36" dur="500"/>
                                        <p:tgtEl>
                                          <p:spTgt spid="29"/>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right)">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anim calcmode="lin" valueType="num">
                                      <p:cBhvr>
                                        <p:cTn id="45" dur="1000" fill="hold"/>
                                        <p:tgtEl>
                                          <p:spTgt spid="14"/>
                                        </p:tgtEl>
                                        <p:attrNameLst>
                                          <p:attrName>ppt_x</p:attrName>
                                        </p:attrNameLst>
                                      </p:cBhvr>
                                      <p:tavLst>
                                        <p:tav tm="0">
                                          <p:val>
                                            <p:strVal val="#ppt_x"/>
                                          </p:val>
                                        </p:tav>
                                        <p:tav tm="100000">
                                          <p:val>
                                            <p:strVal val="#ppt_x"/>
                                          </p:val>
                                        </p:tav>
                                      </p:tavLst>
                                    </p:anim>
                                    <p:anim calcmode="lin" valueType="num">
                                      <p:cBhvr>
                                        <p:cTn id="46" dur="1000" fill="hold"/>
                                        <p:tgtEl>
                                          <p:spTgt spid="14"/>
                                        </p:tgtEl>
                                        <p:attrNameLst>
                                          <p:attrName>ppt_y</p:attrName>
                                        </p:attrNameLst>
                                      </p:cBhvr>
                                      <p:tavLst>
                                        <p:tav tm="0">
                                          <p:val>
                                            <p:strVal val="#ppt_y+.1"/>
                                          </p:val>
                                        </p:tav>
                                        <p:tav tm="100000">
                                          <p:val>
                                            <p:strVal val="#ppt_y"/>
                                          </p:val>
                                        </p:tav>
                                      </p:tavLst>
                                    </p:anim>
                                  </p:childTnLst>
                                </p:cTn>
                              </p:par>
                              <p:par>
                                <p:cTn id="47" presetID="47" presetClass="entr" presetSubtype="0" fill="hold" nodeType="with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fade">
                                      <p:cBhvr>
                                        <p:cTn id="49" dur="1000"/>
                                        <p:tgtEl>
                                          <p:spTgt spid="38"/>
                                        </p:tgtEl>
                                      </p:cBhvr>
                                    </p:animEffect>
                                    <p:anim calcmode="lin" valueType="num">
                                      <p:cBhvr>
                                        <p:cTn id="50" dur="1000" fill="hold"/>
                                        <p:tgtEl>
                                          <p:spTgt spid="38"/>
                                        </p:tgtEl>
                                        <p:attrNameLst>
                                          <p:attrName>ppt_x</p:attrName>
                                        </p:attrNameLst>
                                      </p:cBhvr>
                                      <p:tavLst>
                                        <p:tav tm="0">
                                          <p:val>
                                            <p:strVal val="#ppt_x"/>
                                          </p:val>
                                        </p:tav>
                                        <p:tav tm="100000">
                                          <p:val>
                                            <p:strVal val="#ppt_x"/>
                                          </p:val>
                                        </p:tav>
                                      </p:tavLst>
                                    </p:anim>
                                    <p:anim calcmode="lin" valueType="num">
                                      <p:cBhvr>
                                        <p:cTn id="51" dur="1000" fill="hold"/>
                                        <p:tgtEl>
                                          <p:spTgt spid="38"/>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1000"/>
                                        <p:tgtEl>
                                          <p:spTgt spid="30"/>
                                        </p:tgtEl>
                                      </p:cBhvr>
                                    </p:animEffect>
                                    <p:anim calcmode="lin" valueType="num">
                                      <p:cBhvr>
                                        <p:cTn id="55" dur="1000" fill="hold"/>
                                        <p:tgtEl>
                                          <p:spTgt spid="30"/>
                                        </p:tgtEl>
                                        <p:attrNameLst>
                                          <p:attrName>ppt_x</p:attrName>
                                        </p:attrNameLst>
                                      </p:cBhvr>
                                      <p:tavLst>
                                        <p:tav tm="0">
                                          <p:val>
                                            <p:strVal val="#ppt_x"/>
                                          </p:val>
                                        </p:tav>
                                        <p:tav tm="100000">
                                          <p:val>
                                            <p:strVal val="#ppt_x"/>
                                          </p:val>
                                        </p:tav>
                                      </p:tavLst>
                                    </p:anim>
                                    <p:anim calcmode="lin" valueType="num">
                                      <p:cBhvr>
                                        <p:cTn id="56" dur="1000" fill="hold"/>
                                        <p:tgtEl>
                                          <p:spTgt spid="30"/>
                                        </p:tgtEl>
                                        <p:attrNameLst>
                                          <p:attrName>ppt_y</p:attrName>
                                        </p:attrNameLst>
                                      </p:cBhvr>
                                      <p:tavLst>
                                        <p:tav tm="0">
                                          <p:val>
                                            <p:strVal val="#ppt_y+.1"/>
                                          </p:val>
                                        </p:tav>
                                        <p:tav tm="100000">
                                          <p:val>
                                            <p:strVal val="#ppt_y"/>
                                          </p:val>
                                        </p:tav>
                                      </p:tavLst>
                                    </p:anim>
                                  </p:childTnLst>
                                </p:cTn>
                              </p:par>
                              <p:par>
                                <p:cTn id="57" presetID="47" presetClass="entr" presetSubtype="0" fill="hold" nodeType="with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1000"/>
                                        <p:tgtEl>
                                          <p:spTgt spid="22"/>
                                        </p:tgtEl>
                                      </p:cBhvr>
                                    </p:animEffect>
                                    <p:anim calcmode="lin" valueType="num">
                                      <p:cBhvr>
                                        <p:cTn id="60" dur="1000" fill="hold"/>
                                        <p:tgtEl>
                                          <p:spTgt spid="22"/>
                                        </p:tgtEl>
                                        <p:attrNameLst>
                                          <p:attrName>ppt_x</p:attrName>
                                        </p:attrNameLst>
                                      </p:cBhvr>
                                      <p:tavLst>
                                        <p:tav tm="0">
                                          <p:val>
                                            <p:strVal val="#ppt_x"/>
                                          </p:val>
                                        </p:tav>
                                        <p:tav tm="100000">
                                          <p:val>
                                            <p:strVal val="#ppt_x"/>
                                          </p:val>
                                        </p:tav>
                                      </p:tavLst>
                                    </p:anim>
                                    <p:anim calcmode="lin" valueType="num">
                                      <p:cBhvr>
                                        <p:cTn id="6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nodeType="clickEffect">
                                  <p:stCondLst>
                                    <p:cond delay="0"/>
                                  </p:stCondLst>
                                  <p:childTnLst>
                                    <p:set>
                                      <p:cBhvr>
                                        <p:cTn id="65" dur="1" fill="hold">
                                          <p:stCondLst>
                                            <p:cond delay="0"/>
                                          </p:stCondLst>
                                        </p:cTn>
                                        <p:tgtEl>
                                          <p:spTgt spid="53"/>
                                        </p:tgtEl>
                                        <p:attrNameLst>
                                          <p:attrName>style.visibility</p:attrName>
                                        </p:attrNameLst>
                                      </p:cBhvr>
                                      <p:to>
                                        <p:strVal val="visible"/>
                                      </p:to>
                                    </p:set>
                                    <p:anim calcmode="lin" valueType="num">
                                      <p:cBhvr additive="base">
                                        <p:cTn id="66" dur="500" fill="hold"/>
                                        <p:tgtEl>
                                          <p:spTgt spid="53"/>
                                        </p:tgtEl>
                                        <p:attrNameLst>
                                          <p:attrName>ppt_x</p:attrName>
                                        </p:attrNameLst>
                                      </p:cBhvr>
                                      <p:tavLst>
                                        <p:tav tm="0">
                                          <p:val>
                                            <p:strVal val="#ppt_x"/>
                                          </p:val>
                                        </p:tav>
                                        <p:tav tm="100000">
                                          <p:val>
                                            <p:strVal val="#ppt_x"/>
                                          </p:val>
                                        </p:tav>
                                      </p:tavLst>
                                    </p:anim>
                                    <p:anim calcmode="lin" valueType="num">
                                      <p:cBhvr additive="base">
                                        <p:cTn id="67" dur="500" fill="hold"/>
                                        <p:tgtEl>
                                          <p:spTgt spid="53"/>
                                        </p:tgtEl>
                                        <p:attrNameLst>
                                          <p:attrName>ppt_y</p:attrName>
                                        </p:attrNameLst>
                                      </p:cBhvr>
                                      <p:tavLst>
                                        <p:tav tm="0">
                                          <p:val>
                                            <p:strVal val="1+#ppt_h/2"/>
                                          </p:val>
                                        </p:tav>
                                        <p:tav tm="100000">
                                          <p:val>
                                            <p:strVal val="#ppt_y"/>
                                          </p:val>
                                        </p:tav>
                                      </p:tavLst>
                                    </p:anim>
                                  </p:childTnLst>
                                </p:cTn>
                              </p:par>
                              <p:par>
                                <p:cTn id="68" presetID="2" presetClass="entr" presetSubtype="4" fill="hold" nodeType="withEffect">
                                  <p:stCondLst>
                                    <p:cond delay="0"/>
                                  </p:stCondLst>
                                  <p:childTnLst>
                                    <p:set>
                                      <p:cBhvr>
                                        <p:cTn id="69" dur="1" fill="hold">
                                          <p:stCondLst>
                                            <p:cond delay="0"/>
                                          </p:stCondLst>
                                        </p:cTn>
                                        <p:tgtEl>
                                          <p:spTgt spid="54"/>
                                        </p:tgtEl>
                                        <p:attrNameLst>
                                          <p:attrName>style.visibility</p:attrName>
                                        </p:attrNameLst>
                                      </p:cBhvr>
                                      <p:to>
                                        <p:strVal val="visible"/>
                                      </p:to>
                                    </p:set>
                                    <p:anim calcmode="lin" valueType="num">
                                      <p:cBhvr additive="base">
                                        <p:cTn id="70" dur="500" fill="hold"/>
                                        <p:tgtEl>
                                          <p:spTgt spid="54"/>
                                        </p:tgtEl>
                                        <p:attrNameLst>
                                          <p:attrName>ppt_x</p:attrName>
                                        </p:attrNameLst>
                                      </p:cBhvr>
                                      <p:tavLst>
                                        <p:tav tm="0">
                                          <p:val>
                                            <p:strVal val="#ppt_x"/>
                                          </p:val>
                                        </p:tav>
                                        <p:tav tm="100000">
                                          <p:val>
                                            <p:strVal val="#ppt_x"/>
                                          </p:val>
                                        </p:tav>
                                      </p:tavLst>
                                    </p:anim>
                                    <p:anim calcmode="lin" valueType="num">
                                      <p:cBhvr additive="base">
                                        <p:cTn id="71" dur="500" fill="hold"/>
                                        <p:tgtEl>
                                          <p:spTgt spid="54"/>
                                        </p:tgtEl>
                                        <p:attrNameLst>
                                          <p:attrName>ppt_y</p:attrName>
                                        </p:attrNameLst>
                                      </p:cBhvr>
                                      <p:tavLst>
                                        <p:tav tm="0">
                                          <p:val>
                                            <p:strVal val="1+#ppt_h/2"/>
                                          </p:val>
                                        </p:tav>
                                        <p:tav tm="100000">
                                          <p:val>
                                            <p:strVal val="#ppt_y"/>
                                          </p:val>
                                        </p:tav>
                                      </p:tavLst>
                                    </p:anim>
                                  </p:childTnLst>
                                </p:cTn>
                              </p:par>
                              <p:par>
                                <p:cTn id="72" presetID="2" presetClass="entr" presetSubtype="2"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anim calcmode="lin" valueType="num">
                                      <p:cBhvr additive="base">
                                        <p:cTn id="74" dur="500" fill="hold"/>
                                        <p:tgtEl>
                                          <p:spTgt spid="52"/>
                                        </p:tgtEl>
                                        <p:attrNameLst>
                                          <p:attrName>ppt_x</p:attrName>
                                        </p:attrNameLst>
                                      </p:cBhvr>
                                      <p:tavLst>
                                        <p:tav tm="0">
                                          <p:val>
                                            <p:strVal val="1+#ppt_w/2"/>
                                          </p:val>
                                        </p:tav>
                                        <p:tav tm="100000">
                                          <p:val>
                                            <p:strVal val="#ppt_x"/>
                                          </p:val>
                                        </p:tav>
                                      </p:tavLst>
                                    </p:anim>
                                    <p:anim calcmode="lin" valueType="num">
                                      <p:cBhvr additive="base">
                                        <p:cTn id="75" dur="500" fill="hold"/>
                                        <p:tgtEl>
                                          <p:spTgt spid="52"/>
                                        </p:tgtEl>
                                        <p:attrNameLst>
                                          <p:attrName>ppt_y</p:attrName>
                                        </p:attrNameLst>
                                      </p:cBhvr>
                                      <p:tavLst>
                                        <p:tav tm="0">
                                          <p:val>
                                            <p:strVal val="#ppt_y"/>
                                          </p:val>
                                        </p:tav>
                                        <p:tav tm="100000">
                                          <p:val>
                                            <p:strVal val="#ppt_y"/>
                                          </p:val>
                                        </p:tav>
                                      </p:tavLst>
                                    </p:anim>
                                  </p:childTnLst>
                                </p:cTn>
                              </p:par>
                              <p:par>
                                <p:cTn id="76" presetID="2" presetClass="entr" presetSubtype="8" fill="hold" nodeType="withEffect">
                                  <p:stCondLst>
                                    <p:cond delay="0"/>
                                  </p:stCondLst>
                                  <p:childTnLst>
                                    <p:set>
                                      <p:cBhvr>
                                        <p:cTn id="77" dur="1" fill="hold">
                                          <p:stCondLst>
                                            <p:cond delay="0"/>
                                          </p:stCondLst>
                                        </p:cTn>
                                        <p:tgtEl>
                                          <p:spTgt spid="51"/>
                                        </p:tgtEl>
                                        <p:attrNameLst>
                                          <p:attrName>style.visibility</p:attrName>
                                        </p:attrNameLst>
                                      </p:cBhvr>
                                      <p:to>
                                        <p:strVal val="visible"/>
                                      </p:to>
                                    </p:set>
                                    <p:anim calcmode="lin" valueType="num">
                                      <p:cBhvr additive="base">
                                        <p:cTn id="78" dur="500" fill="hold"/>
                                        <p:tgtEl>
                                          <p:spTgt spid="51"/>
                                        </p:tgtEl>
                                        <p:attrNameLst>
                                          <p:attrName>ppt_x</p:attrName>
                                        </p:attrNameLst>
                                      </p:cBhvr>
                                      <p:tavLst>
                                        <p:tav tm="0">
                                          <p:val>
                                            <p:strVal val="0-#ppt_w/2"/>
                                          </p:val>
                                        </p:tav>
                                        <p:tav tm="100000">
                                          <p:val>
                                            <p:strVal val="#ppt_x"/>
                                          </p:val>
                                        </p:tav>
                                      </p:tavLst>
                                    </p:anim>
                                    <p:anim calcmode="lin" valueType="num">
                                      <p:cBhvr additive="base">
                                        <p:cTn id="79" dur="500" fill="hold"/>
                                        <p:tgtEl>
                                          <p:spTgt spid="51"/>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ID="12" presetClass="entr" presetSubtype="8" fill="hold" grpId="0" nodeType="afterEffect">
                                  <p:stCondLst>
                                    <p:cond delay="0"/>
                                  </p:stCondLst>
                                  <p:childTnLst>
                                    <p:set>
                                      <p:cBhvr>
                                        <p:cTn id="82" dur="1" fill="hold">
                                          <p:stCondLst>
                                            <p:cond delay="0"/>
                                          </p:stCondLst>
                                        </p:cTn>
                                        <p:tgtEl>
                                          <p:spTgt spid="19"/>
                                        </p:tgtEl>
                                        <p:attrNameLst>
                                          <p:attrName>style.visibility</p:attrName>
                                        </p:attrNameLst>
                                      </p:cBhvr>
                                      <p:to>
                                        <p:strVal val="visible"/>
                                      </p:to>
                                    </p:set>
                                    <p:anim calcmode="lin" valueType="num">
                                      <p:cBhvr additive="base">
                                        <p:cTn id="83" dur="500"/>
                                        <p:tgtEl>
                                          <p:spTgt spid="19"/>
                                        </p:tgtEl>
                                        <p:attrNameLst>
                                          <p:attrName>ppt_x</p:attrName>
                                        </p:attrNameLst>
                                      </p:cBhvr>
                                      <p:tavLst>
                                        <p:tav tm="0">
                                          <p:val>
                                            <p:strVal val="#ppt_x-#ppt_w*1.125000"/>
                                          </p:val>
                                        </p:tav>
                                        <p:tav tm="100000">
                                          <p:val>
                                            <p:strVal val="#ppt_x"/>
                                          </p:val>
                                        </p:tav>
                                      </p:tavLst>
                                    </p:anim>
                                    <p:animEffect transition="in" filter="wipe(right)">
                                      <p:cBhvr>
                                        <p:cTn id="84" dur="500"/>
                                        <p:tgtEl>
                                          <p:spTgt spid="19"/>
                                        </p:tgtEl>
                                      </p:cBhvr>
                                    </p:animEffect>
                                  </p:childTnLst>
                                </p:cTn>
                              </p:par>
                              <p:par>
                                <p:cTn id="85" presetID="2" presetClass="entr" presetSubtype="4" fill="hold" grpId="0" nodeType="withEffect">
                                  <p:stCondLst>
                                    <p:cond delay="300"/>
                                  </p:stCondLst>
                                  <p:childTnLst>
                                    <p:set>
                                      <p:cBhvr>
                                        <p:cTn id="86" dur="1" fill="hold">
                                          <p:stCondLst>
                                            <p:cond delay="0"/>
                                          </p:stCondLst>
                                        </p:cTn>
                                        <p:tgtEl>
                                          <p:spTgt spid="20"/>
                                        </p:tgtEl>
                                        <p:attrNameLst>
                                          <p:attrName>style.visibility</p:attrName>
                                        </p:attrNameLst>
                                      </p:cBhvr>
                                      <p:to>
                                        <p:strVal val="visible"/>
                                      </p:to>
                                    </p:set>
                                    <p:anim calcmode="lin" valueType="num">
                                      <p:cBhvr additive="base">
                                        <p:cTn id="87" dur="500" fill="hold"/>
                                        <p:tgtEl>
                                          <p:spTgt spid="20"/>
                                        </p:tgtEl>
                                        <p:attrNameLst>
                                          <p:attrName>ppt_x</p:attrName>
                                        </p:attrNameLst>
                                      </p:cBhvr>
                                      <p:tavLst>
                                        <p:tav tm="0">
                                          <p:val>
                                            <p:strVal val="#ppt_x"/>
                                          </p:val>
                                        </p:tav>
                                        <p:tav tm="100000">
                                          <p:val>
                                            <p:strVal val="#ppt_x"/>
                                          </p:val>
                                        </p:tav>
                                      </p:tavLst>
                                    </p:anim>
                                    <p:anim calcmode="lin" valueType="num">
                                      <p:cBhvr additive="base">
                                        <p:cTn id="88" dur="500" fill="hold"/>
                                        <p:tgtEl>
                                          <p:spTgt spid="20"/>
                                        </p:tgtEl>
                                        <p:attrNameLst>
                                          <p:attrName>ppt_y</p:attrName>
                                        </p:attrNameLst>
                                      </p:cBhvr>
                                      <p:tavLst>
                                        <p:tav tm="0">
                                          <p:val>
                                            <p:strVal val="1+#ppt_h/2"/>
                                          </p:val>
                                        </p:tav>
                                        <p:tav tm="100000">
                                          <p:val>
                                            <p:strVal val="#ppt_y"/>
                                          </p:val>
                                        </p:tav>
                                      </p:tavLst>
                                    </p:anim>
                                  </p:childTnLst>
                                </p:cTn>
                              </p:par>
                              <p:par>
                                <p:cTn id="89" presetID="12" presetClass="entr" presetSubtype="8" fill="hold" grpId="0" nodeType="withEffect">
                                  <p:stCondLst>
                                    <p:cond delay="0"/>
                                  </p:stCondLst>
                                  <p:childTnLst>
                                    <p:set>
                                      <p:cBhvr>
                                        <p:cTn id="90" dur="1" fill="hold">
                                          <p:stCondLst>
                                            <p:cond delay="0"/>
                                          </p:stCondLst>
                                        </p:cTn>
                                        <p:tgtEl>
                                          <p:spTgt spid="27"/>
                                        </p:tgtEl>
                                        <p:attrNameLst>
                                          <p:attrName>style.visibility</p:attrName>
                                        </p:attrNameLst>
                                      </p:cBhvr>
                                      <p:to>
                                        <p:strVal val="visible"/>
                                      </p:to>
                                    </p:set>
                                    <p:anim calcmode="lin" valueType="num">
                                      <p:cBhvr additive="base">
                                        <p:cTn id="91" dur="500"/>
                                        <p:tgtEl>
                                          <p:spTgt spid="27"/>
                                        </p:tgtEl>
                                        <p:attrNameLst>
                                          <p:attrName>ppt_x</p:attrName>
                                        </p:attrNameLst>
                                      </p:cBhvr>
                                      <p:tavLst>
                                        <p:tav tm="0">
                                          <p:val>
                                            <p:strVal val="#ppt_x-#ppt_w*1.125000"/>
                                          </p:val>
                                        </p:tav>
                                        <p:tav tm="100000">
                                          <p:val>
                                            <p:strVal val="#ppt_x"/>
                                          </p:val>
                                        </p:tav>
                                      </p:tavLst>
                                    </p:anim>
                                    <p:animEffect transition="in" filter="wipe(right)">
                                      <p:cBhvr>
                                        <p:cTn id="92" dur="500"/>
                                        <p:tgtEl>
                                          <p:spTgt spid="27"/>
                                        </p:tgtEl>
                                      </p:cBhvr>
                                    </p:animEffect>
                                  </p:childTnLst>
                                </p:cTn>
                              </p:par>
                              <p:par>
                                <p:cTn id="93" presetID="2" presetClass="entr" presetSubtype="4" fill="hold" grpId="0" nodeType="withEffect">
                                  <p:stCondLst>
                                    <p:cond delay="400"/>
                                  </p:stCondLst>
                                  <p:childTnLst>
                                    <p:set>
                                      <p:cBhvr>
                                        <p:cTn id="94" dur="1" fill="hold">
                                          <p:stCondLst>
                                            <p:cond delay="0"/>
                                          </p:stCondLst>
                                        </p:cTn>
                                        <p:tgtEl>
                                          <p:spTgt spid="28"/>
                                        </p:tgtEl>
                                        <p:attrNameLst>
                                          <p:attrName>style.visibility</p:attrName>
                                        </p:attrNameLst>
                                      </p:cBhvr>
                                      <p:to>
                                        <p:strVal val="visible"/>
                                      </p:to>
                                    </p:set>
                                    <p:anim calcmode="lin" valueType="num">
                                      <p:cBhvr additive="base">
                                        <p:cTn id="95" dur="500" fill="hold"/>
                                        <p:tgtEl>
                                          <p:spTgt spid="28"/>
                                        </p:tgtEl>
                                        <p:attrNameLst>
                                          <p:attrName>ppt_x</p:attrName>
                                        </p:attrNameLst>
                                      </p:cBhvr>
                                      <p:tavLst>
                                        <p:tav tm="0">
                                          <p:val>
                                            <p:strVal val="#ppt_x"/>
                                          </p:val>
                                        </p:tav>
                                        <p:tav tm="100000">
                                          <p:val>
                                            <p:strVal val="#ppt_x"/>
                                          </p:val>
                                        </p:tav>
                                      </p:tavLst>
                                    </p:anim>
                                    <p:anim calcmode="lin" valueType="num">
                                      <p:cBhvr additive="base">
                                        <p:cTn id="96" dur="500" fill="hold"/>
                                        <p:tgtEl>
                                          <p:spTgt spid="28"/>
                                        </p:tgtEl>
                                        <p:attrNameLst>
                                          <p:attrName>ppt_y</p:attrName>
                                        </p:attrNameLst>
                                      </p:cBhvr>
                                      <p:tavLst>
                                        <p:tav tm="0">
                                          <p:val>
                                            <p:strVal val="1+#ppt_h/2"/>
                                          </p:val>
                                        </p:tav>
                                        <p:tav tm="100000">
                                          <p:val>
                                            <p:strVal val="#ppt_y"/>
                                          </p:val>
                                        </p:tav>
                                      </p:tavLst>
                                    </p:anim>
                                  </p:childTnLst>
                                </p:cTn>
                              </p:par>
                              <p:par>
                                <p:cTn id="97" presetID="12" presetClass="entr" presetSubtype="8" fill="hold" grpId="0" nodeType="withEffect">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500"/>
                                        <p:tgtEl>
                                          <p:spTgt spid="35"/>
                                        </p:tgtEl>
                                        <p:attrNameLst>
                                          <p:attrName>ppt_x</p:attrName>
                                        </p:attrNameLst>
                                      </p:cBhvr>
                                      <p:tavLst>
                                        <p:tav tm="0">
                                          <p:val>
                                            <p:strVal val="#ppt_x-#ppt_w*1.125000"/>
                                          </p:val>
                                        </p:tav>
                                        <p:tav tm="100000">
                                          <p:val>
                                            <p:strVal val="#ppt_x"/>
                                          </p:val>
                                        </p:tav>
                                      </p:tavLst>
                                    </p:anim>
                                    <p:animEffect transition="in" filter="wipe(right)">
                                      <p:cBhvr>
                                        <p:cTn id="100" dur="500"/>
                                        <p:tgtEl>
                                          <p:spTgt spid="35"/>
                                        </p:tgtEl>
                                      </p:cBhvr>
                                    </p:animEffect>
                                  </p:childTnLst>
                                </p:cTn>
                              </p:par>
                              <p:par>
                                <p:cTn id="101" presetID="2" presetClass="entr" presetSubtype="4" fill="hold" grpId="0" nodeType="withEffect">
                                  <p:stCondLst>
                                    <p:cond delay="40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ppt_x"/>
                                          </p:val>
                                        </p:tav>
                                        <p:tav tm="100000">
                                          <p:val>
                                            <p:strVal val="#ppt_x"/>
                                          </p:val>
                                        </p:tav>
                                      </p:tavLst>
                                    </p:anim>
                                    <p:anim calcmode="lin" valueType="num">
                                      <p:cBhvr additive="base">
                                        <p:cTn id="104" dur="500" fill="hold"/>
                                        <p:tgtEl>
                                          <p:spTgt spid="36"/>
                                        </p:tgtEl>
                                        <p:attrNameLst>
                                          <p:attrName>ppt_y</p:attrName>
                                        </p:attrNameLst>
                                      </p:cBhvr>
                                      <p:tavLst>
                                        <p:tav tm="0">
                                          <p:val>
                                            <p:strVal val="1+#ppt_h/2"/>
                                          </p:val>
                                        </p:tav>
                                        <p:tav tm="100000">
                                          <p:val>
                                            <p:strVal val="#ppt_y"/>
                                          </p:val>
                                        </p:tav>
                                      </p:tavLst>
                                    </p:anim>
                                  </p:childTnLst>
                                </p:cTn>
                              </p:par>
                              <p:par>
                                <p:cTn id="105" presetID="12" presetClass="entr" presetSubtype="8" fill="hold" grpId="0" nodeType="withEffect">
                                  <p:stCondLst>
                                    <p:cond delay="0"/>
                                  </p:stCondLst>
                                  <p:childTnLst>
                                    <p:set>
                                      <p:cBhvr>
                                        <p:cTn id="106" dur="1" fill="hold">
                                          <p:stCondLst>
                                            <p:cond delay="0"/>
                                          </p:stCondLst>
                                        </p:cTn>
                                        <p:tgtEl>
                                          <p:spTgt spid="43"/>
                                        </p:tgtEl>
                                        <p:attrNameLst>
                                          <p:attrName>style.visibility</p:attrName>
                                        </p:attrNameLst>
                                      </p:cBhvr>
                                      <p:to>
                                        <p:strVal val="visible"/>
                                      </p:to>
                                    </p:set>
                                    <p:anim calcmode="lin" valueType="num">
                                      <p:cBhvr additive="base">
                                        <p:cTn id="107" dur="500"/>
                                        <p:tgtEl>
                                          <p:spTgt spid="43"/>
                                        </p:tgtEl>
                                        <p:attrNameLst>
                                          <p:attrName>ppt_x</p:attrName>
                                        </p:attrNameLst>
                                      </p:cBhvr>
                                      <p:tavLst>
                                        <p:tav tm="0">
                                          <p:val>
                                            <p:strVal val="#ppt_x-#ppt_w*1.125000"/>
                                          </p:val>
                                        </p:tav>
                                        <p:tav tm="100000">
                                          <p:val>
                                            <p:strVal val="#ppt_x"/>
                                          </p:val>
                                        </p:tav>
                                      </p:tavLst>
                                    </p:anim>
                                    <p:animEffect transition="in" filter="wipe(right)">
                                      <p:cBhvr>
                                        <p:cTn id="108" dur="500"/>
                                        <p:tgtEl>
                                          <p:spTgt spid="43"/>
                                        </p:tgtEl>
                                      </p:cBhvr>
                                    </p:animEffect>
                                  </p:childTnLst>
                                </p:cTn>
                              </p:par>
                              <p:par>
                                <p:cTn id="109" presetID="2" presetClass="entr" presetSubtype="4" fill="hold" grpId="0" nodeType="withEffect">
                                  <p:stCondLst>
                                    <p:cond delay="400"/>
                                  </p:stCondLst>
                                  <p:childTnLst>
                                    <p:set>
                                      <p:cBhvr>
                                        <p:cTn id="110" dur="1" fill="hold">
                                          <p:stCondLst>
                                            <p:cond delay="0"/>
                                          </p:stCondLst>
                                        </p:cTn>
                                        <p:tgtEl>
                                          <p:spTgt spid="44"/>
                                        </p:tgtEl>
                                        <p:attrNameLst>
                                          <p:attrName>style.visibility</p:attrName>
                                        </p:attrNameLst>
                                      </p:cBhvr>
                                      <p:to>
                                        <p:strVal val="visible"/>
                                      </p:to>
                                    </p:set>
                                    <p:anim calcmode="lin" valueType="num">
                                      <p:cBhvr additive="base">
                                        <p:cTn id="111" dur="500" fill="hold"/>
                                        <p:tgtEl>
                                          <p:spTgt spid="44"/>
                                        </p:tgtEl>
                                        <p:attrNameLst>
                                          <p:attrName>ppt_x</p:attrName>
                                        </p:attrNameLst>
                                      </p:cBhvr>
                                      <p:tavLst>
                                        <p:tav tm="0">
                                          <p:val>
                                            <p:strVal val="#ppt_x"/>
                                          </p:val>
                                        </p:tav>
                                        <p:tav tm="100000">
                                          <p:val>
                                            <p:strVal val="#ppt_x"/>
                                          </p:val>
                                        </p:tav>
                                      </p:tavLst>
                                    </p:anim>
                                    <p:anim calcmode="lin" valueType="num">
                                      <p:cBhvr additive="base">
                                        <p:cTn id="112"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bldP spid="20" grpId="0"/>
      <p:bldP spid="21" grpId="0" animBg="1"/>
      <p:bldP spid="27" grpId="0"/>
      <p:bldP spid="28" grpId="0"/>
      <p:bldP spid="29" grpId="0" animBg="1"/>
      <p:bldP spid="35" grpId="0"/>
      <p:bldP spid="36" grpId="0"/>
      <p:bldP spid="37" grpId="0" animBg="1"/>
      <p:bldP spid="43" grpId="0"/>
      <p:bldP spid="44" grpId="0"/>
      <p:bldP spid="46" grpId="0" animBg="1"/>
      <p:bldP spid="47" grpId="0"/>
      <p:bldP spid="4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空心弧 40"/>
          <p:cNvSpPr>
            <a:spLocks noChangeArrowheads="1"/>
          </p:cNvSpPr>
          <p:nvPr/>
        </p:nvSpPr>
        <p:spPr bwMode="auto">
          <a:xfrm rot="5400000">
            <a:off x="645915" y="1446015"/>
            <a:ext cx="3068240" cy="3069431"/>
          </a:xfrm>
          <a:custGeom>
            <a:avLst/>
            <a:gdLst>
              <a:gd name="T0" fmla="*/ 387411545 w 21600"/>
              <a:gd name="T1" fmla="*/ 0 h 21600"/>
              <a:gd name="T2" fmla="*/ 4806720 w 21600"/>
              <a:gd name="T3" fmla="*/ 387712366 h 21600"/>
              <a:gd name="T4" fmla="*/ 387411545 w 21600"/>
              <a:gd name="T5" fmla="*/ 9656961 h 21600"/>
              <a:gd name="T6" fmla="*/ 770016179 w 21600"/>
              <a:gd name="T7" fmla="*/ 387712366 h 21600"/>
              <a:gd name="T8" fmla="*/ 0 60000 65536"/>
              <a:gd name="T9" fmla="*/ 0 60000 65536"/>
              <a:gd name="T10" fmla="*/ 0 60000 65536"/>
              <a:gd name="T11" fmla="*/ 0 60000 65536"/>
              <a:gd name="T12" fmla="*/ 0 w 21600"/>
              <a:gd name="T13" fmla="*/ 0 h 21600"/>
              <a:gd name="T14" fmla="*/ 21600 w 21600"/>
              <a:gd name="T15" fmla="*/ 7713 h 21600"/>
            </a:gdLst>
            <a:ahLst/>
            <a:cxnLst>
              <a:cxn ang="T8">
                <a:pos x="T0" y="T1"/>
              </a:cxn>
              <a:cxn ang="T9">
                <a:pos x="T2" y="T3"/>
              </a:cxn>
              <a:cxn ang="T10">
                <a:pos x="T4" y="T5"/>
              </a:cxn>
              <a:cxn ang="T11">
                <a:pos x="T6" y="T7"/>
              </a:cxn>
            </a:cxnLst>
            <a:rect l="T12" t="T13" r="T14" b="T15"/>
            <a:pathLst>
              <a:path w="21600" h="21600">
                <a:moveTo>
                  <a:pt x="269" y="10800"/>
                </a:moveTo>
                <a:cubicBezTo>
                  <a:pt x="269" y="4983"/>
                  <a:pt x="4983" y="269"/>
                  <a:pt x="10800" y="269"/>
                </a:cubicBezTo>
                <a:cubicBezTo>
                  <a:pt x="16616" y="268"/>
                  <a:pt x="21330" y="4983"/>
                  <a:pt x="21331" y="10799"/>
                </a:cubicBezTo>
                <a:lnTo>
                  <a:pt x="21600" y="10800"/>
                </a:lnTo>
                <a:cubicBezTo>
                  <a:pt x="21600" y="4835"/>
                  <a:pt x="16764" y="0"/>
                  <a:pt x="10800" y="0"/>
                </a:cubicBezTo>
                <a:cubicBezTo>
                  <a:pt x="4835" y="0"/>
                  <a:pt x="0" y="4835"/>
                  <a:pt x="0" y="10800"/>
                </a:cubicBezTo>
                <a:lnTo>
                  <a:pt x="269" y="10800"/>
                </a:lnTo>
                <a:close/>
              </a:path>
            </a:pathLst>
          </a:custGeom>
          <a:solidFill>
            <a:schemeClr val="tx1">
              <a:lumMod val="65000"/>
              <a:lumOff val="35000"/>
              <a:alpha val="39999"/>
            </a:schemeClr>
          </a:solidFill>
          <a:ln>
            <a:noFill/>
          </a:ln>
        </p:spPr>
        <p:txBody>
          <a:bodyPr lIns="68573" tIns="34287" rIns="68573" bIns="34287" anchor="ctr"/>
          <a:lstStyle/>
          <a:p>
            <a:endParaRPr lang="zh-CN" altLang="en-US" dirty="0">
              <a:ea typeface="微软雅黑" panose="020B0503020204020204" pitchFamily="34" charset="-122"/>
            </a:endParaRPr>
          </a:p>
        </p:txBody>
      </p:sp>
      <p:sp>
        <p:nvSpPr>
          <p:cNvPr id="10" name="直接连接符 52"/>
          <p:cNvSpPr>
            <a:spLocks noChangeShapeType="1"/>
          </p:cNvSpPr>
          <p:nvPr/>
        </p:nvSpPr>
        <p:spPr bwMode="auto">
          <a:xfrm>
            <a:off x="3150394" y="1686740"/>
            <a:ext cx="1079919" cy="1"/>
          </a:xfrm>
          <a:prstGeom prst="line">
            <a:avLst/>
          </a:prstGeom>
          <a:noFill/>
          <a:ln w="12700">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16" name="直接连接符 58"/>
          <p:cNvSpPr>
            <a:spLocks noChangeShapeType="1"/>
          </p:cNvSpPr>
          <p:nvPr/>
        </p:nvSpPr>
        <p:spPr bwMode="auto">
          <a:xfrm>
            <a:off x="3155157" y="4289227"/>
            <a:ext cx="1080350" cy="1"/>
          </a:xfrm>
          <a:prstGeom prst="line">
            <a:avLst/>
          </a:prstGeom>
          <a:noFill/>
          <a:ln w="12700">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cxnSp>
        <p:nvCxnSpPr>
          <p:cNvPr id="20" name="直接连接符 62"/>
          <p:cNvCxnSpPr>
            <a:cxnSpLocks noChangeShapeType="1"/>
          </p:cNvCxnSpPr>
          <p:nvPr/>
        </p:nvCxnSpPr>
        <p:spPr bwMode="auto">
          <a:xfrm>
            <a:off x="3789760" y="2501504"/>
            <a:ext cx="1805985" cy="1"/>
          </a:xfrm>
          <a:prstGeom prst="line">
            <a:avLst/>
          </a:prstGeom>
          <a:noFill/>
          <a:ln w="12700">
            <a:solidFill>
              <a:schemeClr val="tx1">
                <a:lumMod val="65000"/>
                <a:lumOff val="35000"/>
              </a:schemeClr>
            </a:solidFill>
            <a:bevel/>
          </a:ln>
          <a:extLst>
            <a:ext uri="{909E8E84-426E-40DD-AFC4-6F175D3DCCD1}">
              <a14:hiddenFill xmlns:a14="http://schemas.microsoft.com/office/drawing/2010/main">
                <a:noFill/>
              </a14:hiddenFill>
            </a:ext>
          </a:extLst>
        </p:spPr>
      </p:cxnSp>
      <p:sp>
        <p:nvSpPr>
          <p:cNvPr id="24" name="直接连接符 66"/>
          <p:cNvSpPr>
            <a:spLocks noChangeShapeType="1"/>
          </p:cNvSpPr>
          <p:nvPr/>
        </p:nvSpPr>
        <p:spPr bwMode="auto">
          <a:xfrm>
            <a:off x="3799285" y="3463647"/>
            <a:ext cx="1778982" cy="1"/>
          </a:xfrm>
          <a:prstGeom prst="line">
            <a:avLst/>
          </a:prstGeom>
          <a:noFill/>
          <a:ln w="12700">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27" name="矩形 71"/>
          <p:cNvSpPr>
            <a:spLocks noChangeArrowheads="1"/>
          </p:cNvSpPr>
          <p:nvPr/>
        </p:nvSpPr>
        <p:spPr bwMode="auto">
          <a:xfrm>
            <a:off x="4981575" y="1233487"/>
            <a:ext cx="1881188"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务实创新的服务精神</a:t>
            </a:r>
            <a:endParaRPr lang="en-US" altLang="zh-CN" sz="1500" dirty="0">
              <a:sym typeface="方正兰亭黑_GBK" panose="02000000000000000000" pitchFamily="2" charset="-122"/>
            </a:endParaRPr>
          </a:p>
        </p:txBody>
      </p:sp>
      <p:sp>
        <p:nvSpPr>
          <p:cNvPr id="28" name="矩形 47"/>
          <p:cNvSpPr>
            <a:spLocks noChangeArrowheads="1"/>
          </p:cNvSpPr>
          <p:nvPr/>
        </p:nvSpPr>
        <p:spPr bwMode="auto">
          <a:xfrm>
            <a:off x="4983956" y="1509713"/>
            <a:ext cx="2281238" cy="627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在此录入图表的描述说明，在此录入图表的描述说明，在此录入上述图表的描述说明。</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29" name="矩形 73"/>
          <p:cNvSpPr>
            <a:spLocks noChangeArrowheads="1"/>
          </p:cNvSpPr>
          <p:nvPr/>
        </p:nvSpPr>
        <p:spPr bwMode="auto">
          <a:xfrm>
            <a:off x="4981575" y="3895725"/>
            <a:ext cx="1869281"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洞察敏锐的服务意识</a:t>
            </a:r>
            <a:endParaRPr lang="en-US" altLang="zh-CN" sz="1500" dirty="0">
              <a:sym typeface="方正兰亭黑_GBK" panose="02000000000000000000" pitchFamily="2" charset="-122"/>
            </a:endParaRPr>
          </a:p>
        </p:txBody>
      </p:sp>
      <p:sp>
        <p:nvSpPr>
          <p:cNvPr id="30" name="矩形 47"/>
          <p:cNvSpPr>
            <a:spLocks noChangeArrowheads="1"/>
          </p:cNvSpPr>
          <p:nvPr/>
        </p:nvSpPr>
        <p:spPr bwMode="auto">
          <a:xfrm>
            <a:off x="4983956" y="4171951"/>
            <a:ext cx="2281238" cy="627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在此录入图表的描述说明，在此录入上述图表的描述说明，在此录入上述图表的描述说明。</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31" name="矩形 75"/>
          <p:cNvSpPr>
            <a:spLocks noChangeArrowheads="1"/>
          </p:cNvSpPr>
          <p:nvPr/>
        </p:nvSpPr>
        <p:spPr bwMode="auto">
          <a:xfrm>
            <a:off x="6357938" y="2059781"/>
            <a:ext cx="1869281"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a:sym typeface="方正兰亭黑_GBK" panose="02000000000000000000" pitchFamily="2" charset="-122"/>
              </a:rPr>
              <a:t>谦虚谨慎的服务态度</a:t>
            </a:r>
            <a:endParaRPr lang="en-US" altLang="zh-CN" sz="1500">
              <a:sym typeface="方正兰亭黑_GBK" panose="02000000000000000000" pitchFamily="2" charset="-122"/>
            </a:endParaRPr>
          </a:p>
        </p:txBody>
      </p:sp>
      <p:sp>
        <p:nvSpPr>
          <p:cNvPr id="32" name="矩形 47"/>
          <p:cNvSpPr>
            <a:spLocks noChangeArrowheads="1"/>
          </p:cNvSpPr>
          <p:nvPr/>
        </p:nvSpPr>
        <p:spPr bwMode="auto">
          <a:xfrm>
            <a:off x="6360319" y="2334816"/>
            <a:ext cx="1912144" cy="441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在此录入图表的描述说明，在此录入图表的描述说明。</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33" name="矩形 77"/>
          <p:cNvSpPr>
            <a:spLocks noChangeArrowheads="1"/>
          </p:cNvSpPr>
          <p:nvPr/>
        </p:nvSpPr>
        <p:spPr bwMode="auto">
          <a:xfrm>
            <a:off x="6357938" y="3038475"/>
            <a:ext cx="1869281"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500">
                <a:sym typeface="方正兰亭黑_GBK" panose="02000000000000000000" pitchFamily="2" charset="-122"/>
              </a:rPr>
              <a:t>专业优质的服务团队</a:t>
            </a:r>
            <a:endParaRPr lang="en-US" altLang="zh-CN" sz="1500">
              <a:sym typeface="方正兰亭黑_GBK" panose="02000000000000000000" pitchFamily="2" charset="-122"/>
            </a:endParaRPr>
          </a:p>
        </p:txBody>
      </p:sp>
      <p:sp>
        <p:nvSpPr>
          <p:cNvPr id="34" name="矩形 47"/>
          <p:cNvSpPr>
            <a:spLocks noChangeArrowheads="1"/>
          </p:cNvSpPr>
          <p:nvPr/>
        </p:nvSpPr>
        <p:spPr bwMode="auto">
          <a:xfrm>
            <a:off x="6360319" y="3313510"/>
            <a:ext cx="1912144" cy="441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在此录入图表的描述说明，在此录入图表的描述说明。</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42" name="组合 41"/>
          <p:cNvGrpSpPr/>
          <p:nvPr/>
        </p:nvGrpSpPr>
        <p:grpSpPr>
          <a:xfrm>
            <a:off x="771815" y="1732019"/>
            <a:ext cx="2497422" cy="2497422"/>
            <a:chOff x="-112105" y="2839261"/>
            <a:chExt cx="2497422" cy="2497422"/>
          </a:xfrm>
        </p:grpSpPr>
        <p:grpSp>
          <p:nvGrpSpPr>
            <p:cNvPr id="39" name="组合 38"/>
            <p:cNvGrpSpPr/>
            <p:nvPr/>
          </p:nvGrpSpPr>
          <p:grpSpPr>
            <a:xfrm>
              <a:off x="-112105" y="2839261"/>
              <a:ext cx="2497422" cy="2497422"/>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1" name="椭圆 4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7" name="椭圆 81"/>
            <p:cNvSpPr>
              <a:spLocks noChangeArrowheads="1"/>
            </p:cNvSpPr>
            <p:nvPr/>
          </p:nvSpPr>
          <p:spPr bwMode="auto">
            <a:xfrm>
              <a:off x="75318" y="3038785"/>
              <a:ext cx="2104717" cy="2104715"/>
            </a:xfrm>
            <a:prstGeom prst="ellipse">
              <a:avLst/>
            </a:prstGeom>
            <a:blipFill dpi="0" rotWithShape="1">
              <a:blip r:embed="rId3"/>
              <a:srcRect/>
              <a:stretch>
                <a:fillRect/>
              </a:stretch>
            </a:blipFill>
            <a:ln>
              <a:noFill/>
            </a:ln>
            <a:effectLst>
              <a:innerShdw blurRad="63500" dist="50800" dir="18900000">
                <a:prstClr val="black">
                  <a:alpha val="50000"/>
                </a:prstClr>
              </a:innerShdw>
            </a:effectLst>
            <a:extLst>
              <a:ext uri="{91240B29-F687-4F45-9708-019B960494DF}">
                <a14:hiddenLine xmlns:a14="http://schemas.microsoft.com/office/drawing/2010/main" w="12700">
                  <a:solidFill>
                    <a:srgbClr val="42719B"/>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400">
                <a:solidFill>
                  <a:srgbClr val="FFFFFF"/>
                </a:solidFill>
                <a:latin typeface="Arial" panose="020B0604020202020204" pitchFamily="34" charset="0"/>
                <a:sym typeface="Arial" panose="020B0604020202020204" pitchFamily="34" charset="0"/>
              </a:endParaRPr>
            </a:p>
          </p:txBody>
        </p:sp>
      </p:grpSp>
      <p:sp>
        <p:nvSpPr>
          <p:cNvPr id="43" name="椭圆 42"/>
          <p:cNvSpPr/>
          <p:nvPr/>
        </p:nvSpPr>
        <p:spPr>
          <a:xfrm>
            <a:off x="2865855" y="1555709"/>
            <a:ext cx="345998" cy="345998"/>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4" name="椭圆 43"/>
          <p:cNvSpPr/>
          <p:nvPr/>
        </p:nvSpPr>
        <p:spPr>
          <a:xfrm>
            <a:off x="3453287" y="2366407"/>
            <a:ext cx="345998" cy="345998"/>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5" name="椭圆 44"/>
          <p:cNvSpPr/>
          <p:nvPr/>
        </p:nvSpPr>
        <p:spPr>
          <a:xfrm>
            <a:off x="3443762" y="3291374"/>
            <a:ext cx="345998" cy="345998"/>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6" name="椭圆 45"/>
          <p:cNvSpPr/>
          <p:nvPr/>
        </p:nvSpPr>
        <p:spPr>
          <a:xfrm>
            <a:off x="2836900" y="4116227"/>
            <a:ext cx="345998" cy="345998"/>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61" name="组合 60"/>
          <p:cNvGrpSpPr/>
          <p:nvPr/>
        </p:nvGrpSpPr>
        <p:grpSpPr>
          <a:xfrm>
            <a:off x="4159471" y="1383506"/>
            <a:ext cx="674791" cy="674791"/>
            <a:chOff x="4144744" y="632511"/>
            <a:chExt cx="674791" cy="674791"/>
          </a:xfrm>
        </p:grpSpPr>
        <p:grpSp>
          <p:nvGrpSpPr>
            <p:cNvPr id="48" name="组合 47"/>
            <p:cNvGrpSpPr/>
            <p:nvPr/>
          </p:nvGrpSpPr>
          <p:grpSpPr>
            <a:xfrm>
              <a:off x="4144744" y="632511"/>
              <a:ext cx="674791" cy="674791"/>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1" name="椭圆 5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2" name="组合 54"/>
            <p:cNvGrpSpPr/>
            <p:nvPr/>
          </p:nvGrpSpPr>
          <p:grpSpPr bwMode="auto">
            <a:xfrm>
              <a:off x="4291856" y="741324"/>
              <a:ext cx="380564" cy="457163"/>
              <a:chOff x="0" y="0"/>
              <a:chExt cx="239649" cy="288000"/>
            </a:xfrm>
            <a:solidFill>
              <a:srgbClr val="C00000"/>
            </a:solidFill>
          </p:grpSpPr>
          <p:sp>
            <p:nvSpPr>
              <p:cNvPr id="13" name="Freeform 846"/>
              <p:cNvSpPr>
                <a:spLocks noChangeArrowheads="1"/>
              </p:cNvSpPr>
              <p:nvPr/>
            </p:nvSpPr>
            <p:spPr bwMode="auto">
              <a:xfrm>
                <a:off x="0" y="54657"/>
                <a:ext cx="239649" cy="233343"/>
              </a:xfrm>
              <a:custGeom>
                <a:avLst/>
                <a:gdLst>
                  <a:gd name="T0" fmla="*/ 722881238 w 48"/>
                  <a:gd name="T1" fmla="*/ 0 h 47"/>
                  <a:gd name="T2" fmla="*/ 722881238 w 48"/>
                  <a:gd name="T3" fmla="*/ 172539772 h 47"/>
                  <a:gd name="T4" fmla="*/ 1022003131 w 48"/>
                  <a:gd name="T5" fmla="*/ 566919230 h 47"/>
                  <a:gd name="T6" fmla="*/ 598248780 w 48"/>
                  <a:gd name="T7" fmla="*/ 1010598604 h 47"/>
                  <a:gd name="T8" fmla="*/ 149560947 w 48"/>
                  <a:gd name="T9" fmla="*/ 566919230 h 47"/>
                  <a:gd name="T10" fmla="*/ 448682840 w 48"/>
                  <a:gd name="T11" fmla="*/ 172539772 h 47"/>
                  <a:gd name="T12" fmla="*/ 448682840 w 48"/>
                  <a:gd name="T13" fmla="*/ 0 h 47"/>
                  <a:gd name="T14" fmla="*/ 0 w 48"/>
                  <a:gd name="T15" fmla="*/ 566919230 h 47"/>
                  <a:gd name="T16" fmla="*/ 598248780 w 48"/>
                  <a:gd name="T17" fmla="*/ 1158488418 h 47"/>
                  <a:gd name="T18" fmla="*/ 1196492567 w 48"/>
                  <a:gd name="T19" fmla="*/ 566919230 h 47"/>
                  <a:gd name="T20" fmla="*/ 722881238 w 48"/>
                  <a:gd name="T21" fmla="*/ 0 h 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7"/>
                  <a:gd name="T35" fmla="*/ 48 w 48"/>
                  <a:gd name="T36" fmla="*/ 47 h 4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7">
                    <a:moveTo>
                      <a:pt x="29" y="0"/>
                    </a:moveTo>
                    <a:cubicBezTo>
                      <a:pt x="29" y="7"/>
                      <a:pt x="29" y="7"/>
                      <a:pt x="29" y="7"/>
                    </a:cubicBezTo>
                    <a:cubicBezTo>
                      <a:pt x="36" y="9"/>
                      <a:pt x="41" y="16"/>
                      <a:pt x="41" y="23"/>
                    </a:cubicBezTo>
                    <a:cubicBezTo>
                      <a:pt x="41" y="33"/>
                      <a:pt x="33" y="41"/>
                      <a:pt x="24" y="41"/>
                    </a:cubicBezTo>
                    <a:cubicBezTo>
                      <a:pt x="14" y="41"/>
                      <a:pt x="6" y="33"/>
                      <a:pt x="6" y="23"/>
                    </a:cubicBezTo>
                    <a:cubicBezTo>
                      <a:pt x="6" y="16"/>
                      <a:pt x="11" y="9"/>
                      <a:pt x="18" y="7"/>
                    </a:cubicBezTo>
                    <a:cubicBezTo>
                      <a:pt x="18" y="0"/>
                      <a:pt x="18" y="0"/>
                      <a:pt x="18" y="0"/>
                    </a:cubicBezTo>
                    <a:cubicBezTo>
                      <a:pt x="7" y="2"/>
                      <a:pt x="0" y="12"/>
                      <a:pt x="0" y="23"/>
                    </a:cubicBezTo>
                    <a:cubicBezTo>
                      <a:pt x="0" y="37"/>
                      <a:pt x="10" y="47"/>
                      <a:pt x="24" y="47"/>
                    </a:cubicBezTo>
                    <a:cubicBezTo>
                      <a:pt x="37" y="47"/>
                      <a:pt x="48" y="37"/>
                      <a:pt x="48" y="23"/>
                    </a:cubicBezTo>
                    <a:cubicBezTo>
                      <a:pt x="48" y="12"/>
                      <a:pt x="40" y="2"/>
                      <a:pt x="29" y="0"/>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lIns="121920" tIns="60960" rIns="121920" bIns="60960"/>
              <a:lstStyle/>
              <a:p>
                <a:endParaRPr lang="zh-CN" altLang="en-US" dirty="0">
                  <a:ea typeface="微软雅黑" panose="020B0503020204020204" pitchFamily="34" charset="-122"/>
                </a:endParaRPr>
              </a:p>
            </p:txBody>
          </p:sp>
          <p:sp>
            <p:nvSpPr>
              <p:cNvPr id="14" name="Freeform 847"/>
              <p:cNvSpPr>
                <a:spLocks noChangeArrowheads="1"/>
              </p:cNvSpPr>
              <p:nvPr/>
            </p:nvSpPr>
            <p:spPr bwMode="auto">
              <a:xfrm>
                <a:off x="94599" y="0"/>
                <a:ext cx="44147" cy="138744"/>
              </a:xfrm>
              <a:custGeom>
                <a:avLst/>
                <a:gdLst>
                  <a:gd name="T0" fmla="*/ 168430615 w 9"/>
                  <a:gd name="T1" fmla="*/ 0 h 28"/>
                  <a:gd name="T2" fmla="*/ 48120230 w 9"/>
                  <a:gd name="T3" fmla="*/ 0 h 28"/>
                  <a:gd name="T4" fmla="*/ 0 w 9"/>
                  <a:gd name="T5" fmla="*/ 49105466 h 28"/>
                  <a:gd name="T6" fmla="*/ 0 w 9"/>
                  <a:gd name="T7" fmla="*/ 245532284 h 28"/>
                  <a:gd name="T8" fmla="*/ 0 w 9"/>
                  <a:gd name="T9" fmla="*/ 392853636 h 28"/>
                  <a:gd name="T10" fmla="*/ 0 w 9"/>
                  <a:gd name="T11" fmla="*/ 638390875 h 28"/>
                  <a:gd name="T12" fmla="*/ 48120230 w 9"/>
                  <a:gd name="T13" fmla="*/ 687496341 h 28"/>
                  <a:gd name="T14" fmla="*/ 168430615 w 9"/>
                  <a:gd name="T15" fmla="*/ 687496341 h 28"/>
                  <a:gd name="T16" fmla="*/ 216550845 w 9"/>
                  <a:gd name="T17" fmla="*/ 638390875 h 28"/>
                  <a:gd name="T18" fmla="*/ 216550845 w 9"/>
                  <a:gd name="T19" fmla="*/ 392853636 h 28"/>
                  <a:gd name="T20" fmla="*/ 216550845 w 9"/>
                  <a:gd name="T21" fmla="*/ 245532284 h 28"/>
                  <a:gd name="T22" fmla="*/ 216550845 w 9"/>
                  <a:gd name="T23" fmla="*/ 49105466 h 28"/>
                  <a:gd name="T24" fmla="*/ 168430615 w 9"/>
                  <a:gd name="T25" fmla="*/ 0 h 2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
                  <a:gd name="T40" fmla="*/ 0 h 28"/>
                  <a:gd name="T41" fmla="*/ 9 w 9"/>
                  <a:gd name="T42" fmla="*/ 28 h 2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 h="28">
                    <a:moveTo>
                      <a:pt x="7" y="0"/>
                    </a:moveTo>
                    <a:cubicBezTo>
                      <a:pt x="2" y="0"/>
                      <a:pt x="2" y="0"/>
                      <a:pt x="2" y="0"/>
                    </a:cubicBezTo>
                    <a:cubicBezTo>
                      <a:pt x="1" y="0"/>
                      <a:pt x="0" y="1"/>
                      <a:pt x="0" y="2"/>
                    </a:cubicBezTo>
                    <a:cubicBezTo>
                      <a:pt x="0" y="10"/>
                      <a:pt x="0" y="10"/>
                      <a:pt x="0" y="10"/>
                    </a:cubicBezTo>
                    <a:cubicBezTo>
                      <a:pt x="0" y="16"/>
                      <a:pt x="0" y="16"/>
                      <a:pt x="0" y="16"/>
                    </a:cubicBezTo>
                    <a:cubicBezTo>
                      <a:pt x="0" y="26"/>
                      <a:pt x="0" y="26"/>
                      <a:pt x="0" y="26"/>
                    </a:cubicBezTo>
                    <a:cubicBezTo>
                      <a:pt x="0" y="27"/>
                      <a:pt x="1" y="28"/>
                      <a:pt x="2" y="28"/>
                    </a:cubicBezTo>
                    <a:cubicBezTo>
                      <a:pt x="7" y="28"/>
                      <a:pt x="7" y="28"/>
                      <a:pt x="7" y="28"/>
                    </a:cubicBezTo>
                    <a:cubicBezTo>
                      <a:pt x="8" y="28"/>
                      <a:pt x="9" y="27"/>
                      <a:pt x="9" y="26"/>
                    </a:cubicBezTo>
                    <a:cubicBezTo>
                      <a:pt x="9" y="16"/>
                      <a:pt x="9" y="16"/>
                      <a:pt x="9" y="16"/>
                    </a:cubicBezTo>
                    <a:cubicBezTo>
                      <a:pt x="9" y="10"/>
                      <a:pt x="9" y="10"/>
                      <a:pt x="9" y="10"/>
                    </a:cubicBezTo>
                    <a:cubicBezTo>
                      <a:pt x="9" y="2"/>
                      <a:pt x="9" y="2"/>
                      <a:pt x="9" y="2"/>
                    </a:cubicBezTo>
                    <a:cubicBezTo>
                      <a:pt x="9" y="1"/>
                      <a:pt x="8" y="0"/>
                      <a:pt x="7" y="0"/>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lIns="121920" tIns="60960" rIns="121920" bIns="60960"/>
              <a:lstStyle/>
              <a:p>
                <a:endParaRPr lang="zh-CN" altLang="en-US" dirty="0">
                  <a:ea typeface="微软雅黑" panose="020B0503020204020204" pitchFamily="34" charset="-122"/>
                </a:endParaRPr>
              </a:p>
            </p:txBody>
          </p:sp>
        </p:grpSp>
      </p:grpSp>
      <p:grpSp>
        <p:nvGrpSpPr>
          <p:cNvPr id="62" name="组合 61"/>
          <p:cNvGrpSpPr/>
          <p:nvPr/>
        </p:nvGrpSpPr>
        <p:grpSpPr>
          <a:xfrm>
            <a:off x="5498391" y="2164109"/>
            <a:ext cx="674791" cy="674791"/>
            <a:chOff x="5433376" y="607668"/>
            <a:chExt cx="674791" cy="674791"/>
          </a:xfrm>
        </p:grpSpPr>
        <p:grpSp>
          <p:nvGrpSpPr>
            <p:cNvPr id="52" name="组合 51"/>
            <p:cNvGrpSpPr/>
            <p:nvPr/>
          </p:nvGrpSpPr>
          <p:grpSpPr>
            <a:xfrm>
              <a:off x="5433376" y="607668"/>
              <a:ext cx="674791" cy="674791"/>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2" name="Freeform 168"/>
            <p:cNvSpPr>
              <a:spLocks noChangeAspect="1" noEditPoints="1" noChangeArrowheads="1"/>
            </p:cNvSpPr>
            <p:nvPr/>
          </p:nvSpPr>
          <p:spPr bwMode="auto">
            <a:xfrm>
              <a:off x="5562519" y="781790"/>
              <a:ext cx="381357" cy="326545"/>
            </a:xfrm>
            <a:custGeom>
              <a:avLst/>
              <a:gdLst>
                <a:gd name="T0" fmla="*/ 96767825 w 94"/>
                <a:gd name="T1" fmla="*/ 454124000 h 81"/>
                <a:gd name="T2" fmla="*/ 1112844741 w 94"/>
                <a:gd name="T3" fmla="*/ 454124000 h 81"/>
                <a:gd name="T4" fmla="*/ 1209612566 w 94"/>
                <a:gd name="T5" fmla="*/ 382418667 h 81"/>
                <a:gd name="T6" fmla="*/ 1766034936 w 94"/>
                <a:gd name="T7" fmla="*/ 0 h 81"/>
                <a:gd name="T8" fmla="*/ 1766034936 w 94"/>
                <a:gd name="T9" fmla="*/ 788739111 h 81"/>
                <a:gd name="T10" fmla="*/ 1766034936 w 94"/>
                <a:gd name="T11" fmla="*/ 1577483111 h 81"/>
                <a:gd name="T12" fmla="*/ 1209612566 w 94"/>
                <a:gd name="T13" fmla="*/ 1171162667 h 81"/>
                <a:gd name="T14" fmla="*/ 1112844741 w 94"/>
                <a:gd name="T15" fmla="*/ 1123359111 h 81"/>
                <a:gd name="T16" fmla="*/ 798346851 w 94"/>
                <a:gd name="T17" fmla="*/ 1123359111 h 81"/>
                <a:gd name="T18" fmla="*/ 967693004 w 94"/>
                <a:gd name="T19" fmla="*/ 1673085333 h 81"/>
                <a:gd name="T20" fmla="*/ 1088650325 w 94"/>
                <a:gd name="T21" fmla="*/ 1673085333 h 81"/>
                <a:gd name="T22" fmla="*/ 1088650325 w 94"/>
                <a:gd name="T23" fmla="*/ 1936000000 h 81"/>
                <a:gd name="T24" fmla="*/ 1040266413 w 94"/>
                <a:gd name="T25" fmla="*/ 1936000000 h 81"/>
                <a:gd name="T26" fmla="*/ 508038458 w 94"/>
                <a:gd name="T27" fmla="*/ 1936000000 h 81"/>
                <a:gd name="T28" fmla="*/ 266113977 w 94"/>
                <a:gd name="T29" fmla="*/ 1123359111 h 81"/>
                <a:gd name="T30" fmla="*/ 96767825 w 94"/>
                <a:gd name="T31" fmla="*/ 1123359111 h 81"/>
                <a:gd name="T32" fmla="*/ 96767825 w 94"/>
                <a:gd name="T33" fmla="*/ 454124000 h 81"/>
                <a:gd name="T34" fmla="*/ 2104727241 w 94"/>
                <a:gd name="T35" fmla="*/ 549726222 h 81"/>
                <a:gd name="T36" fmla="*/ 2147483647 w 94"/>
                <a:gd name="T37" fmla="*/ 788739111 h 81"/>
                <a:gd name="T38" fmla="*/ 2104727241 w 94"/>
                <a:gd name="T39" fmla="*/ 1027752000 h 81"/>
                <a:gd name="T40" fmla="*/ 2104727241 w 94"/>
                <a:gd name="T41" fmla="*/ 1577483111 h 81"/>
                <a:gd name="T42" fmla="*/ 1886997176 w 94"/>
                <a:gd name="T43" fmla="*/ 1577483111 h 81"/>
                <a:gd name="T44" fmla="*/ 1886997176 w 94"/>
                <a:gd name="T45" fmla="*/ 0 h 81"/>
                <a:gd name="T46" fmla="*/ 2104727241 w 94"/>
                <a:gd name="T47" fmla="*/ 0 h 81"/>
                <a:gd name="T48" fmla="*/ 2104727241 w 94"/>
                <a:gd name="T49" fmla="*/ 549726222 h 81"/>
                <a:gd name="T50" fmla="*/ 1112844741 w 94"/>
                <a:gd name="T51" fmla="*/ 1171162667 h 81"/>
                <a:gd name="T52" fmla="*/ 895114676 w 94"/>
                <a:gd name="T53" fmla="*/ 1171162667 h 81"/>
                <a:gd name="T54" fmla="*/ 967693004 w 94"/>
                <a:gd name="T55" fmla="*/ 1457974222 h 81"/>
                <a:gd name="T56" fmla="*/ 1040266413 w 94"/>
                <a:gd name="T57" fmla="*/ 1457974222 h 81"/>
                <a:gd name="T58" fmla="*/ 1040266413 w 94"/>
                <a:gd name="T59" fmla="*/ 1362372000 h 81"/>
                <a:gd name="T60" fmla="*/ 1112844741 w 94"/>
                <a:gd name="T61" fmla="*/ 1171162667 h 8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4"/>
                <a:gd name="T94" fmla="*/ 0 h 81"/>
                <a:gd name="T95" fmla="*/ 94 w 94"/>
                <a:gd name="T96" fmla="*/ 81 h 81"/>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tx2">
                <a:lumMod val="50000"/>
              </a:schemeClr>
            </a:solidFill>
            <a:ln>
              <a:noFill/>
            </a:ln>
          </p:spPr>
          <p:txBody>
            <a:bodyPr lIns="121920" tIns="60960" rIns="121920" bIns="60960"/>
            <a:lstStyle/>
            <a:p>
              <a:endParaRPr lang="zh-CN" altLang="en-US" dirty="0">
                <a:ea typeface="微软雅黑" panose="020B0503020204020204" pitchFamily="34" charset="-122"/>
              </a:endParaRPr>
            </a:p>
          </p:txBody>
        </p:sp>
      </p:grpSp>
      <p:grpSp>
        <p:nvGrpSpPr>
          <p:cNvPr id="63" name="组合 62"/>
          <p:cNvGrpSpPr/>
          <p:nvPr/>
        </p:nvGrpSpPr>
        <p:grpSpPr>
          <a:xfrm>
            <a:off x="5529182" y="3126977"/>
            <a:ext cx="674791" cy="674791"/>
            <a:chOff x="6312694" y="592940"/>
            <a:chExt cx="674791" cy="674791"/>
          </a:xfrm>
        </p:grpSpPr>
        <p:grpSp>
          <p:nvGrpSpPr>
            <p:cNvPr id="55" name="组合 54"/>
            <p:cNvGrpSpPr/>
            <p:nvPr/>
          </p:nvGrpSpPr>
          <p:grpSpPr>
            <a:xfrm>
              <a:off x="6312694" y="592940"/>
              <a:ext cx="674791" cy="674791"/>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7" name="椭圆 5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6" name="Freeform 203"/>
            <p:cNvSpPr>
              <a:spLocks noChangeAspect="1" noEditPoints="1" noChangeArrowheads="1"/>
            </p:cNvSpPr>
            <p:nvPr/>
          </p:nvSpPr>
          <p:spPr bwMode="auto">
            <a:xfrm>
              <a:off x="6456630" y="753802"/>
              <a:ext cx="374788" cy="359200"/>
            </a:xfrm>
            <a:custGeom>
              <a:avLst/>
              <a:gdLst>
                <a:gd name="T0" fmla="*/ 315922254 w 218"/>
                <a:gd name="T1" fmla="*/ 154371789 h 209"/>
                <a:gd name="T2" fmla="*/ 129239802 w 218"/>
                <a:gd name="T3" fmla="*/ 154371789 h 209"/>
                <a:gd name="T4" fmla="*/ 93340278 w 218"/>
                <a:gd name="T5" fmla="*/ 204631579 h 209"/>
                <a:gd name="T6" fmla="*/ 129239802 w 218"/>
                <a:gd name="T7" fmla="*/ 254891368 h 209"/>
                <a:gd name="T8" fmla="*/ 315922254 w 218"/>
                <a:gd name="T9" fmla="*/ 254891368 h 209"/>
                <a:gd name="T10" fmla="*/ 315922254 w 218"/>
                <a:gd name="T11" fmla="*/ 154371789 h 209"/>
                <a:gd name="T12" fmla="*/ 315922254 w 218"/>
                <a:gd name="T13" fmla="*/ 154371789 h 209"/>
                <a:gd name="T14" fmla="*/ 452341203 w 218"/>
                <a:gd name="T15" fmla="*/ 254891368 h 209"/>
                <a:gd name="T16" fmla="*/ 671332658 w 218"/>
                <a:gd name="T17" fmla="*/ 254891368 h 209"/>
                <a:gd name="T18" fmla="*/ 696462514 w 218"/>
                <a:gd name="T19" fmla="*/ 254891368 h 209"/>
                <a:gd name="T20" fmla="*/ 707234076 w 218"/>
                <a:gd name="T21" fmla="*/ 272842105 h 209"/>
                <a:gd name="T22" fmla="*/ 764672936 w 218"/>
                <a:gd name="T23" fmla="*/ 366182526 h 209"/>
                <a:gd name="T24" fmla="*/ 782623645 w 218"/>
                <a:gd name="T25" fmla="*/ 391312421 h 209"/>
                <a:gd name="T26" fmla="*/ 764672936 w 218"/>
                <a:gd name="T27" fmla="*/ 409263158 h 209"/>
                <a:gd name="T28" fmla="*/ 707234076 w 218"/>
                <a:gd name="T29" fmla="*/ 502603579 h 209"/>
                <a:gd name="T30" fmla="*/ 696462514 w 218"/>
                <a:gd name="T31" fmla="*/ 527733474 h 209"/>
                <a:gd name="T32" fmla="*/ 671332658 w 218"/>
                <a:gd name="T33" fmla="*/ 527733474 h 209"/>
                <a:gd name="T34" fmla="*/ 452341203 w 218"/>
                <a:gd name="T35" fmla="*/ 527733474 h 209"/>
                <a:gd name="T36" fmla="*/ 452341203 w 218"/>
                <a:gd name="T37" fmla="*/ 646205684 h 209"/>
                <a:gd name="T38" fmla="*/ 646202801 w 218"/>
                <a:gd name="T39" fmla="*/ 646205684 h 209"/>
                <a:gd name="T40" fmla="*/ 646202801 w 218"/>
                <a:gd name="T41" fmla="*/ 750315789 h 209"/>
                <a:gd name="T42" fmla="*/ 143599991 w 218"/>
                <a:gd name="T43" fmla="*/ 750315789 h 209"/>
                <a:gd name="T44" fmla="*/ 143599991 w 218"/>
                <a:gd name="T45" fmla="*/ 646205684 h 209"/>
                <a:gd name="T46" fmla="*/ 323101401 w 218"/>
                <a:gd name="T47" fmla="*/ 646205684 h 209"/>
                <a:gd name="T48" fmla="*/ 323101401 w 218"/>
                <a:gd name="T49" fmla="*/ 341052632 h 209"/>
                <a:gd name="T50" fmla="*/ 104109946 w 218"/>
                <a:gd name="T51" fmla="*/ 341052632 h 209"/>
                <a:gd name="T52" fmla="*/ 78980090 w 218"/>
                <a:gd name="T53" fmla="*/ 341052632 h 209"/>
                <a:gd name="T54" fmla="*/ 68210422 w 218"/>
                <a:gd name="T55" fmla="*/ 315922737 h 209"/>
                <a:gd name="T56" fmla="*/ 10769668 w 218"/>
                <a:gd name="T57" fmla="*/ 222582316 h 209"/>
                <a:gd name="T58" fmla="*/ 0 w 218"/>
                <a:gd name="T59" fmla="*/ 204631579 h 209"/>
                <a:gd name="T60" fmla="*/ 10769668 w 218"/>
                <a:gd name="T61" fmla="*/ 179501684 h 209"/>
                <a:gd name="T62" fmla="*/ 68210422 w 218"/>
                <a:gd name="T63" fmla="*/ 86161263 h 209"/>
                <a:gd name="T64" fmla="*/ 78980090 w 218"/>
                <a:gd name="T65" fmla="*/ 68210526 h 209"/>
                <a:gd name="T66" fmla="*/ 104109946 w 218"/>
                <a:gd name="T67" fmla="*/ 68210526 h 209"/>
                <a:gd name="T68" fmla="*/ 323101401 w 218"/>
                <a:gd name="T69" fmla="*/ 68210526 h 209"/>
                <a:gd name="T70" fmla="*/ 323101401 w 218"/>
                <a:gd name="T71" fmla="*/ 53850316 h 209"/>
                <a:gd name="T72" fmla="*/ 391311823 w 218"/>
                <a:gd name="T73" fmla="*/ 0 h 209"/>
                <a:gd name="T74" fmla="*/ 452341203 w 218"/>
                <a:gd name="T75" fmla="*/ 53850316 h 209"/>
                <a:gd name="T76" fmla="*/ 452341203 w 218"/>
                <a:gd name="T77" fmla="*/ 254891368 h 209"/>
                <a:gd name="T78" fmla="*/ 452341203 w 218"/>
                <a:gd name="T79" fmla="*/ 254891368 h 209"/>
                <a:gd name="T80" fmla="*/ 653383843 w 218"/>
                <a:gd name="T81" fmla="*/ 333873474 h 209"/>
                <a:gd name="T82" fmla="*/ 459522245 w 218"/>
                <a:gd name="T83" fmla="*/ 333873474 h 209"/>
                <a:gd name="T84" fmla="*/ 459522245 w 218"/>
                <a:gd name="T85" fmla="*/ 441574105 h 209"/>
                <a:gd name="T86" fmla="*/ 653383843 w 218"/>
                <a:gd name="T87" fmla="*/ 441574105 h 209"/>
                <a:gd name="T88" fmla="*/ 689283367 w 218"/>
                <a:gd name="T89" fmla="*/ 391312421 h 209"/>
                <a:gd name="T90" fmla="*/ 653383843 w 218"/>
                <a:gd name="T91" fmla="*/ 333873474 h 20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18"/>
                <a:gd name="T139" fmla="*/ 0 h 209"/>
                <a:gd name="T140" fmla="*/ 218 w 218"/>
                <a:gd name="T141" fmla="*/ 209 h 20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18" h="209">
                  <a:moveTo>
                    <a:pt x="88" y="43"/>
                  </a:moveTo>
                  <a:lnTo>
                    <a:pt x="36" y="43"/>
                  </a:lnTo>
                  <a:lnTo>
                    <a:pt x="26" y="57"/>
                  </a:lnTo>
                  <a:lnTo>
                    <a:pt x="36" y="71"/>
                  </a:lnTo>
                  <a:lnTo>
                    <a:pt x="88" y="71"/>
                  </a:lnTo>
                  <a:lnTo>
                    <a:pt x="88" y="43"/>
                  </a:lnTo>
                  <a:close/>
                  <a:moveTo>
                    <a:pt x="126" y="71"/>
                  </a:moveTo>
                  <a:lnTo>
                    <a:pt x="187" y="71"/>
                  </a:lnTo>
                  <a:lnTo>
                    <a:pt x="194" y="71"/>
                  </a:lnTo>
                  <a:lnTo>
                    <a:pt x="197" y="76"/>
                  </a:lnTo>
                  <a:lnTo>
                    <a:pt x="213" y="102"/>
                  </a:lnTo>
                  <a:lnTo>
                    <a:pt x="218" y="109"/>
                  </a:lnTo>
                  <a:lnTo>
                    <a:pt x="213" y="114"/>
                  </a:lnTo>
                  <a:lnTo>
                    <a:pt x="197" y="140"/>
                  </a:lnTo>
                  <a:lnTo>
                    <a:pt x="194" y="147"/>
                  </a:lnTo>
                  <a:lnTo>
                    <a:pt x="187" y="147"/>
                  </a:lnTo>
                  <a:lnTo>
                    <a:pt x="126" y="147"/>
                  </a:lnTo>
                  <a:lnTo>
                    <a:pt x="126" y="180"/>
                  </a:lnTo>
                  <a:lnTo>
                    <a:pt x="180" y="180"/>
                  </a:lnTo>
                  <a:lnTo>
                    <a:pt x="180" y="209"/>
                  </a:lnTo>
                  <a:lnTo>
                    <a:pt x="40" y="209"/>
                  </a:lnTo>
                  <a:lnTo>
                    <a:pt x="40" y="180"/>
                  </a:lnTo>
                  <a:lnTo>
                    <a:pt x="90" y="180"/>
                  </a:lnTo>
                  <a:lnTo>
                    <a:pt x="90" y="95"/>
                  </a:lnTo>
                  <a:lnTo>
                    <a:pt x="29" y="95"/>
                  </a:lnTo>
                  <a:lnTo>
                    <a:pt x="22" y="95"/>
                  </a:lnTo>
                  <a:lnTo>
                    <a:pt x="19" y="88"/>
                  </a:lnTo>
                  <a:lnTo>
                    <a:pt x="3" y="62"/>
                  </a:lnTo>
                  <a:lnTo>
                    <a:pt x="0" y="57"/>
                  </a:lnTo>
                  <a:lnTo>
                    <a:pt x="3" y="50"/>
                  </a:lnTo>
                  <a:lnTo>
                    <a:pt x="19" y="24"/>
                  </a:lnTo>
                  <a:lnTo>
                    <a:pt x="22" y="19"/>
                  </a:lnTo>
                  <a:lnTo>
                    <a:pt x="29" y="19"/>
                  </a:lnTo>
                  <a:lnTo>
                    <a:pt x="90" y="19"/>
                  </a:lnTo>
                  <a:lnTo>
                    <a:pt x="90" y="15"/>
                  </a:lnTo>
                  <a:lnTo>
                    <a:pt x="109" y="0"/>
                  </a:lnTo>
                  <a:lnTo>
                    <a:pt x="126" y="15"/>
                  </a:lnTo>
                  <a:lnTo>
                    <a:pt x="126" y="71"/>
                  </a:lnTo>
                  <a:close/>
                  <a:moveTo>
                    <a:pt x="182" y="93"/>
                  </a:moveTo>
                  <a:lnTo>
                    <a:pt x="128" y="93"/>
                  </a:lnTo>
                  <a:lnTo>
                    <a:pt x="128" y="123"/>
                  </a:lnTo>
                  <a:lnTo>
                    <a:pt x="182" y="123"/>
                  </a:lnTo>
                  <a:lnTo>
                    <a:pt x="192" y="109"/>
                  </a:lnTo>
                  <a:lnTo>
                    <a:pt x="182" y="93"/>
                  </a:lnTo>
                  <a:close/>
                </a:path>
              </a:pathLst>
            </a:custGeom>
            <a:solidFill>
              <a:schemeClr val="tx2">
                <a:lumMod val="50000"/>
              </a:schemeClr>
            </a:solidFill>
            <a:ln>
              <a:noFill/>
            </a:ln>
          </p:spPr>
          <p:txBody>
            <a:bodyPr lIns="121920" tIns="60960" rIns="121920" bIns="60960"/>
            <a:lstStyle/>
            <a:p>
              <a:endParaRPr lang="zh-CN" altLang="en-US" dirty="0">
                <a:ea typeface="微软雅黑" panose="020B0503020204020204" pitchFamily="34" charset="-122"/>
              </a:endParaRPr>
            </a:p>
          </p:txBody>
        </p:sp>
      </p:grpSp>
      <p:grpSp>
        <p:nvGrpSpPr>
          <p:cNvPr id="64" name="组合 63"/>
          <p:cNvGrpSpPr/>
          <p:nvPr/>
        </p:nvGrpSpPr>
        <p:grpSpPr>
          <a:xfrm>
            <a:off x="4230313" y="3951832"/>
            <a:ext cx="674791" cy="674791"/>
            <a:chOff x="7074694" y="598563"/>
            <a:chExt cx="674791" cy="674791"/>
          </a:xfrm>
        </p:grpSpPr>
        <p:grpSp>
          <p:nvGrpSpPr>
            <p:cNvPr id="58" name="组合 57"/>
            <p:cNvGrpSpPr/>
            <p:nvPr/>
          </p:nvGrpSpPr>
          <p:grpSpPr>
            <a:xfrm>
              <a:off x="7074694" y="598563"/>
              <a:ext cx="674791" cy="674791"/>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0" name="椭圆 5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8" name="Freeform 110"/>
            <p:cNvSpPr>
              <a:spLocks noChangeAspect="1" noEditPoints="1" noChangeArrowheads="1"/>
            </p:cNvSpPr>
            <p:nvPr/>
          </p:nvSpPr>
          <p:spPr bwMode="auto">
            <a:xfrm>
              <a:off x="7209124" y="750436"/>
              <a:ext cx="405928" cy="359796"/>
            </a:xfrm>
            <a:custGeom>
              <a:avLst/>
              <a:gdLst>
                <a:gd name="T0" fmla="*/ 1099726970 w 100"/>
                <a:gd name="T1" fmla="*/ 81000000 h 88"/>
                <a:gd name="T2" fmla="*/ 1519621747 w 100"/>
                <a:gd name="T3" fmla="*/ 830250000 h 88"/>
                <a:gd name="T4" fmla="*/ 1519621747 w 100"/>
                <a:gd name="T5" fmla="*/ 830250000 h 88"/>
                <a:gd name="T6" fmla="*/ 1959513430 w 100"/>
                <a:gd name="T7" fmla="*/ 1599750000 h 88"/>
                <a:gd name="T8" fmla="*/ 1919524090 w 100"/>
                <a:gd name="T9" fmla="*/ 1761750000 h 88"/>
                <a:gd name="T10" fmla="*/ 1839540938 w 100"/>
                <a:gd name="T11" fmla="*/ 1782000000 h 88"/>
                <a:gd name="T12" fmla="*/ 1839540938 w 100"/>
                <a:gd name="T13" fmla="*/ 1782000000 h 88"/>
                <a:gd name="T14" fmla="*/ 979754479 w 100"/>
                <a:gd name="T15" fmla="*/ 1782000000 h 88"/>
                <a:gd name="T16" fmla="*/ 139964926 w 100"/>
                <a:gd name="T17" fmla="*/ 1782000000 h 88"/>
                <a:gd name="T18" fmla="*/ 0 w 100"/>
                <a:gd name="T19" fmla="*/ 1660500000 h 88"/>
                <a:gd name="T20" fmla="*/ 19996906 w 100"/>
                <a:gd name="T21" fmla="*/ 1579500000 h 88"/>
                <a:gd name="T22" fmla="*/ 459884117 w 100"/>
                <a:gd name="T23" fmla="*/ 830250000 h 88"/>
                <a:gd name="T24" fmla="*/ 459884117 w 100"/>
                <a:gd name="T25" fmla="*/ 830250000 h 88"/>
                <a:gd name="T26" fmla="*/ 879783365 w 100"/>
                <a:gd name="T27" fmla="*/ 81000000 h 88"/>
                <a:gd name="T28" fmla="*/ 1059737631 w 100"/>
                <a:gd name="T29" fmla="*/ 40500000 h 88"/>
                <a:gd name="T30" fmla="*/ 1099726970 w 100"/>
                <a:gd name="T31" fmla="*/ 81000000 h 88"/>
                <a:gd name="T32" fmla="*/ 879783365 w 100"/>
                <a:gd name="T33" fmla="*/ 688500000 h 88"/>
                <a:gd name="T34" fmla="*/ 879783365 w 100"/>
                <a:gd name="T35" fmla="*/ 749250000 h 88"/>
                <a:gd name="T36" fmla="*/ 919772705 w 100"/>
                <a:gd name="T37" fmla="*/ 1255500000 h 88"/>
                <a:gd name="T38" fmla="*/ 1039740725 w 100"/>
                <a:gd name="T39" fmla="*/ 1255500000 h 88"/>
                <a:gd name="T40" fmla="*/ 1079730065 w 100"/>
                <a:gd name="T41" fmla="*/ 749250000 h 88"/>
                <a:gd name="T42" fmla="*/ 1079730065 w 100"/>
                <a:gd name="T43" fmla="*/ 688500000 h 88"/>
                <a:gd name="T44" fmla="*/ 879783365 w 100"/>
                <a:gd name="T45" fmla="*/ 688500000 h 88"/>
                <a:gd name="T46" fmla="*/ 979754479 w 100"/>
                <a:gd name="T47" fmla="*/ 1458000000 h 88"/>
                <a:gd name="T48" fmla="*/ 1059737631 w 100"/>
                <a:gd name="T49" fmla="*/ 1397250000 h 88"/>
                <a:gd name="T50" fmla="*/ 979754479 w 100"/>
                <a:gd name="T51" fmla="*/ 1316250000 h 88"/>
                <a:gd name="T52" fmla="*/ 899775799 w 100"/>
                <a:gd name="T53" fmla="*/ 1397250000 h 88"/>
                <a:gd name="T54" fmla="*/ 979754479 w 100"/>
                <a:gd name="T55" fmla="*/ 1458000000 h 88"/>
                <a:gd name="T56" fmla="*/ 1299678142 w 100"/>
                <a:gd name="T57" fmla="*/ 972000000 h 88"/>
                <a:gd name="T58" fmla="*/ 979754479 w 100"/>
                <a:gd name="T59" fmla="*/ 405000000 h 88"/>
                <a:gd name="T60" fmla="*/ 679832194 w 100"/>
                <a:gd name="T61" fmla="*/ 951750000 h 88"/>
                <a:gd name="T62" fmla="*/ 659835288 w 100"/>
                <a:gd name="T63" fmla="*/ 972000000 h 88"/>
                <a:gd name="T64" fmla="*/ 339916097 w 100"/>
                <a:gd name="T65" fmla="*/ 1518750000 h 88"/>
                <a:gd name="T66" fmla="*/ 979754479 w 100"/>
                <a:gd name="T67" fmla="*/ 1518750000 h 88"/>
                <a:gd name="T68" fmla="*/ 1619597333 w 100"/>
                <a:gd name="T69" fmla="*/ 1518750000 h 88"/>
                <a:gd name="T70" fmla="*/ 1299678142 w 100"/>
                <a:gd name="T71" fmla="*/ 972000000 h 88"/>
                <a:gd name="T72" fmla="*/ 1299678142 w 100"/>
                <a:gd name="T73" fmla="*/ 972000000 h 8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00"/>
                <a:gd name="T112" fmla="*/ 0 h 88"/>
                <a:gd name="T113" fmla="*/ 100 w 100"/>
                <a:gd name="T114" fmla="*/ 88 h 8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chemeClr val="tx2">
                <a:lumMod val="50000"/>
              </a:schemeClr>
            </a:solidFill>
            <a:ln>
              <a:noFill/>
            </a:ln>
          </p:spPr>
          <p:txBody>
            <a:bodyPr lIns="121920" tIns="60960" rIns="121920" bIns="60960"/>
            <a:lstStyle/>
            <a:p>
              <a:endParaRPr lang="zh-CN" altLang="en-US" dirty="0">
                <a:ea typeface="微软雅黑" panose="020B0503020204020204" pitchFamily="34" charset="-122"/>
              </a:endParaRPr>
            </a:p>
          </p:txBody>
        </p:sp>
      </p:grpSp>
      <p:cxnSp>
        <p:nvCxnSpPr>
          <p:cNvPr id="65" name="直接连接符 6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7" name="TextBox 66"/>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年度完成的主要工作</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8" name="直接连接符 67"/>
          <p:cNvCxnSpPr/>
          <p:nvPr/>
        </p:nvCxnSpPr>
        <p:spPr>
          <a:xfrm>
            <a:off x="3632164" y="30208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left)">
                                      <p:cBhvr>
                                        <p:cTn id="7" dur="300"/>
                                        <p:tgtEl>
                                          <p:spTgt spid="6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down)">
                                      <p:cBhvr>
                                        <p:cTn id="11" dur="300"/>
                                        <p:tgtEl>
                                          <p:spTgt spid="6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67"/>
                                        </p:tgtEl>
                                        <p:attrNameLst>
                                          <p:attrName>style.visibility</p:attrName>
                                        </p:attrNameLst>
                                      </p:cBhvr>
                                      <p:to>
                                        <p:strVal val="visible"/>
                                      </p:to>
                                    </p:set>
                                    <p:anim calcmode="lin" valueType="num">
                                      <p:cBhvr additive="base">
                                        <p:cTn id="15" dur="500"/>
                                        <p:tgtEl>
                                          <p:spTgt spid="67"/>
                                        </p:tgtEl>
                                        <p:attrNameLst>
                                          <p:attrName>ppt_x</p:attrName>
                                        </p:attrNameLst>
                                      </p:cBhvr>
                                      <p:tavLst>
                                        <p:tav tm="0">
                                          <p:val>
                                            <p:strVal val="#ppt_x-#ppt_w*1.125000"/>
                                          </p:val>
                                        </p:tav>
                                        <p:tav tm="100000">
                                          <p:val>
                                            <p:strVal val="#ppt_x"/>
                                          </p:val>
                                        </p:tav>
                                      </p:tavLst>
                                    </p:anim>
                                    <p:animEffect transition="in" filter="wipe(right)">
                                      <p:cBhvr>
                                        <p:cTn id="16" dur="500"/>
                                        <p:tgtEl>
                                          <p:spTgt spid="67"/>
                                        </p:tgtEl>
                                      </p:cBhvr>
                                    </p:animEffect>
                                  </p:childTnLst>
                                </p:cTn>
                              </p:par>
                              <p:par>
                                <p:cTn id="17" presetID="12" presetClass="entr" presetSubtype="8" fill="hold"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additive="base">
                                        <p:cTn id="19" dur="500"/>
                                        <p:tgtEl>
                                          <p:spTgt spid="68"/>
                                        </p:tgtEl>
                                        <p:attrNameLst>
                                          <p:attrName>ppt_x</p:attrName>
                                        </p:attrNameLst>
                                      </p:cBhvr>
                                      <p:tavLst>
                                        <p:tav tm="0">
                                          <p:val>
                                            <p:strVal val="#ppt_x-#ppt_w*1.125000"/>
                                          </p:val>
                                        </p:tav>
                                        <p:tav tm="100000">
                                          <p:val>
                                            <p:strVal val="#ppt_x"/>
                                          </p:val>
                                        </p:tav>
                                      </p:tavLst>
                                    </p:anim>
                                    <p:animEffect transition="in" filter="wipe(right)">
                                      <p:cBhvr>
                                        <p:cTn id="20" dur="500"/>
                                        <p:tgtEl>
                                          <p:spTgt spid="68"/>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wheel(1)">
                                      <p:cBhvr>
                                        <p:cTn id="25" dur="2000"/>
                                        <p:tgtEl>
                                          <p:spTgt spid="42"/>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heel(1)">
                                      <p:cBhvr>
                                        <p:cTn id="28" dur="20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par>
                                <p:cTn id="34" presetID="10" presetClass="entr" presetSubtype="0" fill="hold" grpId="0" nodeType="withEffect">
                                  <p:stCondLst>
                                    <p:cond delay="30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par>
                                <p:cTn id="37" presetID="10" presetClass="entr" presetSubtype="0" fill="hold" grpId="0" nodeType="withEffect">
                                  <p:stCondLst>
                                    <p:cond delay="600"/>
                                  </p:stCondLst>
                                  <p:childTnLst>
                                    <p:set>
                                      <p:cBhvr>
                                        <p:cTn id="38" dur="1" fill="hold">
                                          <p:stCondLst>
                                            <p:cond delay="0"/>
                                          </p:stCondLst>
                                        </p:cTn>
                                        <p:tgtEl>
                                          <p:spTgt spid="45"/>
                                        </p:tgtEl>
                                        <p:attrNameLst>
                                          <p:attrName>style.visibility</p:attrName>
                                        </p:attrNameLst>
                                      </p:cBhvr>
                                      <p:to>
                                        <p:strVal val="visible"/>
                                      </p:to>
                                    </p:set>
                                    <p:animEffect transition="in" filter="fade">
                                      <p:cBhvr>
                                        <p:cTn id="39" dur="500"/>
                                        <p:tgtEl>
                                          <p:spTgt spid="45"/>
                                        </p:tgtEl>
                                      </p:cBhvr>
                                    </p:animEffect>
                                  </p:childTnLst>
                                </p:cTn>
                              </p:par>
                              <p:par>
                                <p:cTn id="40" presetID="10" presetClass="entr" presetSubtype="0" fill="hold" grpId="0" nodeType="withEffect">
                                  <p:stCondLst>
                                    <p:cond delay="900"/>
                                  </p:stCondLst>
                                  <p:childTnLst>
                                    <p:set>
                                      <p:cBhvr>
                                        <p:cTn id="41" dur="1" fill="hold">
                                          <p:stCondLst>
                                            <p:cond delay="0"/>
                                          </p:stCondLst>
                                        </p:cTn>
                                        <p:tgtEl>
                                          <p:spTgt spid="46"/>
                                        </p:tgtEl>
                                        <p:attrNameLst>
                                          <p:attrName>style.visibility</p:attrName>
                                        </p:attrNameLst>
                                      </p:cBhvr>
                                      <p:to>
                                        <p:strVal val="visible"/>
                                      </p:to>
                                    </p:set>
                                    <p:animEffect transition="in" filter="fade">
                                      <p:cBhvr>
                                        <p:cTn id="42" dur="500"/>
                                        <p:tgtEl>
                                          <p:spTgt spid="46"/>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par>
                                <p:cTn id="48" presetID="22" presetClass="entr" presetSubtype="8"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wipe(left)">
                                      <p:cBhvr>
                                        <p:cTn id="50" dur="500"/>
                                        <p:tgtEl>
                                          <p:spTgt spid="2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wipe(left)">
                                      <p:cBhvr>
                                        <p:cTn id="53" dur="500"/>
                                        <p:tgtEl>
                                          <p:spTgt spid="24"/>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wipe(left)">
                                      <p:cBhvr>
                                        <p:cTn id="56" dur="500"/>
                                        <p:tgtEl>
                                          <p:spTgt spid="16"/>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300"/>
                                  </p:stCondLst>
                                  <p:childTnLst>
                                    <p:set>
                                      <p:cBhvr>
                                        <p:cTn id="60" dur="1" fill="hold">
                                          <p:stCondLst>
                                            <p:cond delay="0"/>
                                          </p:stCondLst>
                                        </p:cTn>
                                        <p:tgtEl>
                                          <p:spTgt spid="61"/>
                                        </p:tgtEl>
                                        <p:attrNameLst>
                                          <p:attrName>style.visibility</p:attrName>
                                        </p:attrNameLst>
                                      </p:cBhvr>
                                      <p:to>
                                        <p:strVal val="visible"/>
                                      </p:to>
                                    </p:set>
                                    <p:animEffect transition="in" filter="fade">
                                      <p:cBhvr>
                                        <p:cTn id="61" dur="500"/>
                                        <p:tgtEl>
                                          <p:spTgt spid="61"/>
                                        </p:tgtEl>
                                      </p:cBhvr>
                                    </p:animEffect>
                                  </p:childTnLst>
                                </p:cTn>
                              </p:par>
                              <p:par>
                                <p:cTn id="62" presetID="10" presetClass="entr" presetSubtype="0" fill="hold" nodeType="withEffect">
                                  <p:stCondLst>
                                    <p:cond delay="600"/>
                                  </p:stCondLst>
                                  <p:childTnLst>
                                    <p:set>
                                      <p:cBhvr>
                                        <p:cTn id="63" dur="1" fill="hold">
                                          <p:stCondLst>
                                            <p:cond delay="0"/>
                                          </p:stCondLst>
                                        </p:cTn>
                                        <p:tgtEl>
                                          <p:spTgt spid="62"/>
                                        </p:tgtEl>
                                        <p:attrNameLst>
                                          <p:attrName>style.visibility</p:attrName>
                                        </p:attrNameLst>
                                      </p:cBhvr>
                                      <p:to>
                                        <p:strVal val="visible"/>
                                      </p:to>
                                    </p:set>
                                    <p:animEffect transition="in" filter="fade">
                                      <p:cBhvr>
                                        <p:cTn id="64" dur="500"/>
                                        <p:tgtEl>
                                          <p:spTgt spid="62"/>
                                        </p:tgtEl>
                                      </p:cBhvr>
                                    </p:animEffect>
                                  </p:childTnLst>
                                </p:cTn>
                              </p:par>
                              <p:par>
                                <p:cTn id="65" presetID="10" presetClass="entr" presetSubtype="0" fill="hold" nodeType="withEffect">
                                  <p:stCondLst>
                                    <p:cond delay="900"/>
                                  </p:stCondLst>
                                  <p:childTnLst>
                                    <p:set>
                                      <p:cBhvr>
                                        <p:cTn id="66" dur="1" fill="hold">
                                          <p:stCondLst>
                                            <p:cond delay="0"/>
                                          </p:stCondLst>
                                        </p:cTn>
                                        <p:tgtEl>
                                          <p:spTgt spid="63"/>
                                        </p:tgtEl>
                                        <p:attrNameLst>
                                          <p:attrName>style.visibility</p:attrName>
                                        </p:attrNameLst>
                                      </p:cBhvr>
                                      <p:to>
                                        <p:strVal val="visible"/>
                                      </p:to>
                                    </p:set>
                                    <p:animEffect transition="in" filter="fade">
                                      <p:cBhvr>
                                        <p:cTn id="67" dur="500"/>
                                        <p:tgtEl>
                                          <p:spTgt spid="63"/>
                                        </p:tgtEl>
                                      </p:cBhvr>
                                    </p:animEffect>
                                  </p:childTnLst>
                                </p:cTn>
                              </p:par>
                              <p:par>
                                <p:cTn id="68" presetID="10" presetClass="entr" presetSubtype="0" fill="hold" nodeType="withEffect">
                                  <p:stCondLst>
                                    <p:cond delay="1200"/>
                                  </p:stCondLst>
                                  <p:childTnLst>
                                    <p:set>
                                      <p:cBhvr>
                                        <p:cTn id="69" dur="1" fill="hold">
                                          <p:stCondLst>
                                            <p:cond delay="0"/>
                                          </p:stCondLst>
                                        </p:cTn>
                                        <p:tgtEl>
                                          <p:spTgt spid="64"/>
                                        </p:tgtEl>
                                        <p:attrNameLst>
                                          <p:attrName>style.visibility</p:attrName>
                                        </p:attrNameLst>
                                      </p:cBhvr>
                                      <p:to>
                                        <p:strVal val="visible"/>
                                      </p:to>
                                    </p:set>
                                    <p:animEffect transition="in" filter="fade">
                                      <p:cBhvr>
                                        <p:cTn id="70" dur="500"/>
                                        <p:tgtEl>
                                          <p:spTgt spid="64"/>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2" fill="hold" grpId="0" nodeType="clickEffect">
                                  <p:stCondLst>
                                    <p:cond delay="0"/>
                                  </p:stCondLst>
                                  <p:iterate type="lt">
                                    <p:tmPct val="15000"/>
                                  </p:iterate>
                                  <p:childTnLst>
                                    <p:set>
                                      <p:cBhvr>
                                        <p:cTn id="74" dur="1" fill="hold">
                                          <p:stCondLst>
                                            <p:cond delay="0"/>
                                          </p:stCondLst>
                                        </p:cTn>
                                        <p:tgtEl>
                                          <p:spTgt spid="27"/>
                                        </p:tgtEl>
                                        <p:attrNameLst>
                                          <p:attrName>style.visibility</p:attrName>
                                        </p:attrNameLst>
                                      </p:cBhvr>
                                      <p:to>
                                        <p:strVal val="visible"/>
                                      </p:to>
                                    </p:set>
                                    <p:anim calcmode="lin" valueType="num">
                                      <p:cBhvr additive="base">
                                        <p:cTn id="75" dur="500" fill="hold"/>
                                        <p:tgtEl>
                                          <p:spTgt spid="27"/>
                                        </p:tgtEl>
                                        <p:attrNameLst>
                                          <p:attrName>ppt_x</p:attrName>
                                        </p:attrNameLst>
                                      </p:cBhvr>
                                      <p:tavLst>
                                        <p:tav tm="0">
                                          <p:val>
                                            <p:strVal val="1+#ppt_w/2"/>
                                          </p:val>
                                        </p:tav>
                                        <p:tav tm="100000">
                                          <p:val>
                                            <p:strVal val="#ppt_x"/>
                                          </p:val>
                                        </p:tav>
                                      </p:tavLst>
                                    </p:anim>
                                    <p:anim calcmode="lin" valueType="num">
                                      <p:cBhvr additive="base">
                                        <p:cTn id="76" dur="500" fill="hold"/>
                                        <p:tgtEl>
                                          <p:spTgt spid="27"/>
                                        </p:tgtEl>
                                        <p:attrNameLst>
                                          <p:attrName>ppt_y</p:attrName>
                                        </p:attrNameLst>
                                      </p:cBhvr>
                                      <p:tavLst>
                                        <p:tav tm="0">
                                          <p:val>
                                            <p:strVal val="#ppt_y"/>
                                          </p:val>
                                        </p:tav>
                                        <p:tav tm="100000">
                                          <p:val>
                                            <p:strVal val="#ppt_y"/>
                                          </p:val>
                                        </p:tav>
                                      </p:tavLst>
                                    </p:anim>
                                  </p:childTnLst>
                                </p:cTn>
                              </p:par>
                              <p:par>
                                <p:cTn id="77" presetID="2" presetClass="entr" presetSubtype="2" fill="hold" grpId="0" nodeType="withEffect">
                                  <p:stCondLst>
                                    <p:cond delay="200"/>
                                  </p:stCondLst>
                                  <p:iterate type="lt">
                                    <p:tmPct val="15000"/>
                                  </p:iterate>
                                  <p:childTnLst>
                                    <p:set>
                                      <p:cBhvr>
                                        <p:cTn id="78" dur="1" fill="hold">
                                          <p:stCondLst>
                                            <p:cond delay="0"/>
                                          </p:stCondLst>
                                        </p:cTn>
                                        <p:tgtEl>
                                          <p:spTgt spid="33"/>
                                        </p:tgtEl>
                                        <p:attrNameLst>
                                          <p:attrName>style.visibility</p:attrName>
                                        </p:attrNameLst>
                                      </p:cBhvr>
                                      <p:to>
                                        <p:strVal val="visible"/>
                                      </p:to>
                                    </p:set>
                                    <p:anim calcmode="lin" valueType="num">
                                      <p:cBhvr additive="base">
                                        <p:cTn id="79" dur="500" fill="hold"/>
                                        <p:tgtEl>
                                          <p:spTgt spid="33"/>
                                        </p:tgtEl>
                                        <p:attrNameLst>
                                          <p:attrName>ppt_x</p:attrName>
                                        </p:attrNameLst>
                                      </p:cBhvr>
                                      <p:tavLst>
                                        <p:tav tm="0">
                                          <p:val>
                                            <p:strVal val="1+#ppt_w/2"/>
                                          </p:val>
                                        </p:tav>
                                        <p:tav tm="100000">
                                          <p:val>
                                            <p:strVal val="#ppt_x"/>
                                          </p:val>
                                        </p:tav>
                                      </p:tavLst>
                                    </p:anim>
                                    <p:anim calcmode="lin" valueType="num">
                                      <p:cBhvr additive="base">
                                        <p:cTn id="80" dur="500" fill="hold"/>
                                        <p:tgtEl>
                                          <p:spTgt spid="33"/>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400"/>
                                  </p:stCondLst>
                                  <p:iterate type="lt">
                                    <p:tmPct val="15000"/>
                                  </p:iterate>
                                  <p:childTnLst>
                                    <p:set>
                                      <p:cBhvr>
                                        <p:cTn id="82" dur="1" fill="hold">
                                          <p:stCondLst>
                                            <p:cond delay="0"/>
                                          </p:stCondLst>
                                        </p:cTn>
                                        <p:tgtEl>
                                          <p:spTgt spid="31"/>
                                        </p:tgtEl>
                                        <p:attrNameLst>
                                          <p:attrName>style.visibility</p:attrName>
                                        </p:attrNameLst>
                                      </p:cBhvr>
                                      <p:to>
                                        <p:strVal val="visible"/>
                                      </p:to>
                                    </p:set>
                                    <p:anim calcmode="lin" valueType="num">
                                      <p:cBhvr additive="base">
                                        <p:cTn id="83" dur="500" fill="hold"/>
                                        <p:tgtEl>
                                          <p:spTgt spid="31"/>
                                        </p:tgtEl>
                                        <p:attrNameLst>
                                          <p:attrName>ppt_x</p:attrName>
                                        </p:attrNameLst>
                                      </p:cBhvr>
                                      <p:tavLst>
                                        <p:tav tm="0">
                                          <p:val>
                                            <p:strVal val="1+#ppt_w/2"/>
                                          </p:val>
                                        </p:tav>
                                        <p:tav tm="100000">
                                          <p:val>
                                            <p:strVal val="#ppt_x"/>
                                          </p:val>
                                        </p:tav>
                                      </p:tavLst>
                                    </p:anim>
                                    <p:anim calcmode="lin" valueType="num">
                                      <p:cBhvr additive="base">
                                        <p:cTn id="84" dur="500" fill="hold"/>
                                        <p:tgtEl>
                                          <p:spTgt spid="31"/>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600"/>
                                  </p:stCondLst>
                                  <p:iterate type="lt">
                                    <p:tmPct val="15000"/>
                                  </p:iterate>
                                  <p:childTnLst>
                                    <p:set>
                                      <p:cBhvr>
                                        <p:cTn id="86" dur="1" fill="hold">
                                          <p:stCondLst>
                                            <p:cond delay="0"/>
                                          </p:stCondLst>
                                        </p:cTn>
                                        <p:tgtEl>
                                          <p:spTgt spid="29"/>
                                        </p:tgtEl>
                                        <p:attrNameLst>
                                          <p:attrName>style.visibility</p:attrName>
                                        </p:attrNameLst>
                                      </p:cBhvr>
                                      <p:to>
                                        <p:strVal val="visible"/>
                                      </p:to>
                                    </p:set>
                                    <p:anim calcmode="lin" valueType="num">
                                      <p:cBhvr additive="base">
                                        <p:cTn id="87" dur="500" fill="hold"/>
                                        <p:tgtEl>
                                          <p:spTgt spid="29"/>
                                        </p:tgtEl>
                                        <p:attrNameLst>
                                          <p:attrName>ppt_x</p:attrName>
                                        </p:attrNameLst>
                                      </p:cBhvr>
                                      <p:tavLst>
                                        <p:tav tm="0">
                                          <p:val>
                                            <p:strVal val="1+#ppt_w/2"/>
                                          </p:val>
                                        </p:tav>
                                        <p:tav tm="100000">
                                          <p:val>
                                            <p:strVal val="#ppt_x"/>
                                          </p:val>
                                        </p:tav>
                                      </p:tavLst>
                                    </p:anim>
                                    <p:anim calcmode="lin" valueType="num">
                                      <p:cBhvr additive="base">
                                        <p:cTn id="88"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16" presetClass="entr" presetSubtype="21"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arn(inVertical)">
                                      <p:cBhvr>
                                        <p:cTn id="93" dur="500"/>
                                        <p:tgtEl>
                                          <p:spTgt spid="28"/>
                                        </p:tgtEl>
                                      </p:cBhvr>
                                    </p:animEffect>
                                  </p:childTnLst>
                                </p:cTn>
                              </p:par>
                              <p:par>
                                <p:cTn id="94" presetID="16" presetClass="entr" presetSubtype="21" fill="hold" grpId="0" nodeType="withEffect">
                                  <p:stCondLst>
                                    <p:cond delay="300"/>
                                  </p:stCondLst>
                                  <p:childTnLst>
                                    <p:set>
                                      <p:cBhvr>
                                        <p:cTn id="95" dur="1" fill="hold">
                                          <p:stCondLst>
                                            <p:cond delay="0"/>
                                          </p:stCondLst>
                                        </p:cTn>
                                        <p:tgtEl>
                                          <p:spTgt spid="32"/>
                                        </p:tgtEl>
                                        <p:attrNameLst>
                                          <p:attrName>style.visibility</p:attrName>
                                        </p:attrNameLst>
                                      </p:cBhvr>
                                      <p:to>
                                        <p:strVal val="visible"/>
                                      </p:to>
                                    </p:set>
                                    <p:animEffect transition="in" filter="barn(inVertical)">
                                      <p:cBhvr>
                                        <p:cTn id="96" dur="500"/>
                                        <p:tgtEl>
                                          <p:spTgt spid="32"/>
                                        </p:tgtEl>
                                      </p:cBhvr>
                                    </p:animEffect>
                                  </p:childTnLst>
                                </p:cTn>
                              </p:par>
                              <p:par>
                                <p:cTn id="97" presetID="16" presetClass="entr" presetSubtype="21" fill="hold" grpId="0" nodeType="withEffect">
                                  <p:stCondLst>
                                    <p:cond delay="600"/>
                                  </p:stCondLst>
                                  <p:childTnLst>
                                    <p:set>
                                      <p:cBhvr>
                                        <p:cTn id="98" dur="1" fill="hold">
                                          <p:stCondLst>
                                            <p:cond delay="0"/>
                                          </p:stCondLst>
                                        </p:cTn>
                                        <p:tgtEl>
                                          <p:spTgt spid="34"/>
                                        </p:tgtEl>
                                        <p:attrNameLst>
                                          <p:attrName>style.visibility</p:attrName>
                                        </p:attrNameLst>
                                      </p:cBhvr>
                                      <p:to>
                                        <p:strVal val="visible"/>
                                      </p:to>
                                    </p:set>
                                    <p:animEffect transition="in" filter="barn(inVertical)">
                                      <p:cBhvr>
                                        <p:cTn id="99" dur="500"/>
                                        <p:tgtEl>
                                          <p:spTgt spid="34"/>
                                        </p:tgtEl>
                                      </p:cBhvr>
                                    </p:animEffect>
                                  </p:childTnLst>
                                </p:cTn>
                              </p:par>
                              <p:par>
                                <p:cTn id="100" presetID="16" presetClass="entr" presetSubtype="21" fill="hold" grpId="0" nodeType="withEffect">
                                  <p:stCondLst>
                                    <p:cond delay="900"/>
                                  </p:stCondLst>
                                  <p:childTnLst>
                                    <p:set>
                                      <p:cBhvr>
                                        <p:cTn id="101" dur="1" fill="hold">
                                          <p:stCondLst>
                                            <p:cond delay="0"/>
                                          </p:stCondLst>
                                        </p:cTn>
                                        <p:tgtEl>
                                          <p:spTgt spid="30"/>
                                        </p:tgtEl>
                                        <p:attrNameLst>
                                          <p:attrName>style.visibility</p:attrName>
                                        </p:attrNameLst>
                                      </p:cBhvr>
                                      <p:to>
                                        <p:strVal val="visible"/>
                                      </p:to>
                                    </p:set>
                                    <p:animEffect transition="in" filter="barn(inVertical)">
                                      <p:cBhvr>
                                        <p:cTn id="10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6" grpId="0" animBg="1"/>
      <p:bldP spid="24" grpId="0" animBg="1"/>
      <p:bldP spid="27" grpId="0"/>
      <p:bldP spid="28" grpId="0"/>
      <p:bldP spid="29" grpId="0"/>
      <p:bldP spid="30" grpId="0"/>
      <p:bldP spid="31" grpId="0"/>
      <p:bldP spid="32" grpId="0"/>
      <p:bldP spid="33" grpId="0"/>
      <p:bldP spid="34" grpId="0"/>
      <p:bldP spid="43" grpId="0" animBg="1"/>
      <p:bldP spid="44" grpId="0" animBg="1"/>
      <p:bldP spid="45" grpId="0" animBg="1"/>
      <p:bldP spid="46" grpId="0" animBg="1"/>
      <p:bldP spid="66" grpId="0" animBg="1"/>
      <p:bldP spid="6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肘形连接符 3"/>
          <p:cNvCxnSpPr>
            <a:cxnSpLocks noChangeShapeType="1"/>
          </p:cNvCxnSpPr>
          <p:nvPr/>
        </p:nvCxnSpPr>
        <p:spPr bwMode="auto">
          <a:xfrm flipV="1">
            <a:off x="1595438" y="1404938"/>
            <a:ext cx="2726531" cy="409575"/>
          </a:xfrm>
          <a:prstGeom prst="bentConnector3">
            <a:avLst>
              <a:gd name="adj1" fmla="val 218"/>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cxnSp>
        <p:nvCxnSpPr>
          <p:cNvPr id="4" name="肘形连接符 3"/>
          <p:cNvCxnSpPr>
            <a:cxnSpLocks noChangeShapeType="1"/>
          </p:cNvCxnSpPr>
          <p:nvPr/>
        </p:nvCxnSpPr>
        <p:spPr bwMode="auto">
          <a:xfrm flipH="1" flipV="1">
            <a:off x="4781550" y="1404938"/>
            <a:ext cx="2827735" cy="409575"/>
          </a:xfrm>
          <a:prstGeom prst="bentConnector3">
            <a:avLst>
              <a:gd name="adj1" fmla="val 218"/>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cxnSp>
        <p:nvCxnSpPr>
          <p:cNvPr id="5" name="肘形连接符 2"/>
          <p:cNvCxnSpPr>
            <a:cxnSpLocks noChangeShapeType="1"/>
          </p:cNvCxnSpPr>
          <p:nvPr/>
        </p:nvCxnSpPr>
        <p:spPr bwMode="auto">
          <a:xfrm flipH="1">
            <a:off x="4781550" y="3976688"/>
            <a:ext cx="2827735" cy="408385"/>
          </a:xfrm>
          <a:prstGeom prst="bentConnector3">
            <a:avLst>
              <a:gd name="adj1" fmla="val 218"/>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cxnSp>
        <p:nvCxnSpPr>
          <p:cNvPr id="7" name="肘形连接符 4"/>
          <p:cNvCxnSpPr>
            <a:cxnSpLocks noChangeShapeType="1"/>
          </p:cNvCxnSpPr>
          <p:nvPr/>
        </p:nvCxnSpPr>
        <p:spPr bwMode="auto">
          <a:xfrm>
            <a:off x="1595438" y="3976688"/>
            <a:ext cx="2726531" cy="408385"/>
          </a:xfrm>
          <a:prstGeom prst="bentConnector3">
            <a:avLst>
              <a:gd name="adj1" fmla="val 218"/>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8" name="文本框 5"/>
          <p:cNvSpPr>
            <a:spLocks noChangeArrowheads="1"/>
          </p:cNvSpPr>
          <p:nvPr/>
        </p:nvSpPr>
        <p:spPr bwMode="auto">
          <a:xfrm>
            <a:off x="2164556" y="3706416"/>
            <a:ext cx="2157413"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grpSp>
        <p:nvGrpSpPr>
          <p:cNvPr id="63" name="组合 62"/>
          <p:cNvGrpSpPr/>
          <p:nvPr/>
        </p:nvGrpSpPr>
        <p:grpSpPr>
          <a:xfrm>
            <a:off x="1117496" y="3173230"/>
            <a:ext cx="891215" cy="891215"/>
            <a:chOff x="1072935" y="2884829"/>
            <a:chExt cx="980337" cy="980337"/>
          </a:xfrm>
        </p:grpSpPr>
        <p:grpSp>
          <p:nvGrpSpPr>
            <p:cNvPr id="46" name="组合 45"/>
            <p:cNvGrpSpPr/>
            <p:nvPr/>
          </p:nvGrpSpPr>
          <p:grpSpPr>
            <a:xfrm>
              <a:off x="1072935" y="2884829"/>
              <a:ext cx="980337" cy="980337"/>
              <a:chOff x="304800" y="673100"/>
              <a:chExt cx="4000500" cy="4000500"/>
            </a:xfrm>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8" name="椭圆 4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2" name="组合 9"/>
            <p:cNvGrpSpPr/>
            <p:nvPr/>
          </p:nvGrpSpPr>
          <p:grpSpPr bwMode="auto">
            <a:xfrm>
              <a:off x="1421984" y="3213744"/>
              <a:ext cx="282243" cy="476079"/>
              <a:chOff x="0" y="0"/>
              <a:chExt cx="292099" cy="492124"/>
            </a:xfrm>
            <a:solidFill>
              <a:srgbClr val="C00000"/>
            </a:solidFill>
          </p:grpSpPr>
          <p:sp>
            <p:nvSpPr>
              <p:cNvPr id="13" name="Freeform 15"/>
              <p:cNvSpPr>
                <a:spLocks noEditPoints="1" noChangeArrowheads="1"/>
              </p:cNvSpPr>
              <p:nvPr/>
            </p:nvSpPr>
            <p:spPr bwMode="auto">
              <a:xfrm>
                <a:off x="0" y="0"/>
                <a:ext cx="292099" cy="492124"/>
              </a:xfrm>
              <a:custGeom>
                <a:avLst/>
                <a:gdLst>
                  <a:gd name="T0" fmla="*/ 0 w 166"/>
                  <a:gd name="T1" fmla="*/ 2147483647 h 280"/>
                  <a:gd name="T2" fmla="*/ 2147483647 w 166"/>
                  <a:gd name="T3" fmla="*/ 2147483647 h 280"/>
                  <a:gd name="T4" fmla="*/ 2147483647 w 166"/>
                  <a:gd name="T5" fmla="*/ 2147483647 h 280"/>
                  <a:gd name="T6" fmla="*/ 2147483647 w 166"/>
                  <a:gd name="T7" fmla="*/ 2147483647 h 280"/>
                  <a:gd name="T8" fmla="*/ 2147483647 w 166"/>
                  <a:gd name="T9" fmla="*/ 2147483647 h 280"/>
                  <a:gd name="T10" fmla="*/ 2147483647 w 166"/>
                  <a:gd name="T11" fmla="*/ 2147483647 h 280"/>
                  <a:gd name="T12" fmla="*/ 2147483647 w 166"/>
                  <a:gd name="T13" fmla="*/ 2147483647 h 280"/>
                  <a:gd name="T14" fmla="*/ 2147483647 w 166"/>
                  <a:gd name="T15" fmla="*/ 2147483647 h 280"/>
                  <a:gd name="T16" fmla="*/ 2147483647 w 166"/>
                  <a:gd name="T17" fmla="*/ 2147483647 h 280"/>
                  <a:gd name="T18" fmla="*/ 0 w 166"/>
                  <a:gd name="T19" fmla="*/ 2147483647 h 280"/>
                  <a:gd name="T20" fmla="*/ 0 w 166"/>
                  <a:gd name="T21" fmla="*/ 2147483647 h 280"/>
                  <a:gd name="T22" fmla="*/ 0 w 166"/>
                  <a:gd name="T23" fmla="*/ 2147483647 h 280"/>
                  <a:gd name="T24" fmla="*/ 0 w 166"/>
                  <a:gd name="T25" fmla="*/ 0 h 280"/>
                  <a:gd name="T26" fmla="*/ 2147483647 w 166"/>
                  <a:gd name="T27" fmla="*/ 0 h 280"/>
                  <a:gd name="T28" fmla="*/ 2147483647 w 166"/>
                  <a:gd name="T29" fmla="*/ 2147483647 h 280"/>
                  <a:gd name="T30" fmla="*/ 2147483647 w 166"/>
                  <a:gd name="T31" fmla="*/ 2147483647 h 280"/>
                  <a:gd name="T32" fmla="*/ 2147483647 w 166"/>
                  <a:gd name="T33" fmla="*/ 2147483647 h 280"/>
                  <a:gd name="T34" fmla="*/ 2147483647 w 166"/>
                  <a:gd name="T35" fmla="*/ 2147483647 h 280"/>
                  <a:gd name="T36" fmla="*/ 2147483647 w 166"/>
                  <a:gd name="T37" fmla="*/ 2147483647 h 280"/>
                  <a:gd name="T38" fmla="*/ 2147483647 w 166"/>
                  <a:gd name="T39" fmla="*/ 2147483647 h 280"/>
                  <a:gd name="T40" fmla="*/ 2147483647 w 166"/>
                  <a:gd name="T41" fmla="*/ 2147483647 h 280"/>
                  <a:gd name="T42" fmla="*/ 0 w 166"/>
                  <a:gd name="T43" fmla="*/ 2147483647 h 280"/>
                  <a:gd name="T44" fmla="*/ 0 w 166"/>
                  <a:gd name="T45" fmla="*/ 0 h 28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6"/>
                  <a:gd name="T70" fmla="*/ 0 h 280"/>
                  <a:gd name="T71" fmla="*/ 166 w 166"/>
                  <a:gd name="T72" fmla="*/ 280 h 28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6" h="280">
                    <a:moveTo>
                      <a:pt x="0" y="280"/>
                    </a:moveTo>
                    <a:lnTo>
                      <a:pt x="166" y="280"/>
                    </a:lnTo>
                    <a:lnTo>
                      <a:pt x="166" y="268"/>
                    </a:lnTo>
                    <a:lnTo>
                      <a:pt x="164" y="264"/>
                    </a:lnTo>
                    <a:lnTo>
                      <a:pt x="160" y="262"/>
                    </a:lnTo>
                    <a:lnTo>
                      <a:pt x="6" y="262"/>
                    </a:lnTo>
                    <a:lnTo>
                      <a:pt x="2" y="264"/>
                    </a:lnTo>
                    <a:lnTo>
                      <a:pt x="0" y="268"/>
                    </a:lnTo>
                    <a:lnTo>
                      <a:pt x="0" y="280"/>
                    </a:lnTo>
                    <a:close/>
                    <a:moveTo>
                      <a:pt x="0" y="0"/>
                    </a:moveTo>
                    <a:lnTo>
                      <a:pt x="166" y="0"/>
                    </a:lnTo>
                    <a:lnTo>
                      <a:pt x="166" y="12"/>
                    </a:lnTo>
                    <a:lnTo>
                      <a:pt x="164" y="16"/>
                    </a:lnTo>
                    <a:lnTo>
                      <a:pt x="160" y="18"/>
                    </a:lnTo>
                    <a:lnTo>
                      <a:pt x="6" y="18"/>
                    </a:lnTo>
                    <a:lnTo>
                      <a:pt x="2" y="16"/>
                    </a:lnTo>
                    <a:lnTo>
                      <a:pt x="0" y="12"/>
                    </a:lnTo>
                    <a:lnTo>
                      <a:pt x="0" y="0"/>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sp>
            <p:nvSpPr>
              <p:cNvPr id="14" name="Freeform 16"/>
              <p:cNvSpPr>
                <a:spLocks noEditPoints="1" noChangeArrowheads="1"/>
              </p:cNvSpPr>
              <p:nvPr/>
            </p:nvSpPr>
            <p:spPr bwMode="auto">
              <a:xfrm>
                <a:off x="23812" y="46039"/>
                <a:ext cx="244476" cy="400050"/>
              </a:xfrm>
              <a:custGeom>
                <a:avLst/>
                <a:gdLst>
                  <a:gd name="T0" fmla="*/ 2147483647 w 138"/>
                  <a:gd name="T1" fmla="*/ 2147483647 h 228"/>
                  <a:gd name="T2" fmla="*/ 2147483647 w 138"/>
                  <a:gd name="T3" fmla="*/ 2147483647 h 228"/>
                  <a:gd name="T4" fmla="*/ 2147483647 w 138"/>
                  <a:gd name="T5" fmla="*/ 2147483647 h 228"/>
                  <a:gd name="T6" fmla="*/ 2147483647 w 138"/>
                  <a:gd name="T7" fmla="*/ 2147483647 h 228"/>
                  <a:gd name="T8" fmla="*/ 2147483647 w 138"/>
                  <a:gd name="T9" fmla="*/ 2147483647 h 228"/>
                  <a:gd name="T10" fmla="*/ 2147483647 w 138"/>
                  <a:gd name="T11" fmla="*/ 2147483647 h 228"/>
                  <a:gd name="T12" fmla="*/ 2147483647 w 138"/>
                  <a:gd name="T13" fmla="*/ 2147483647 h 228"/>
                  <a:gd name="T14" fmla="*/ 2147483647 w 138"/>
                  <a:gd name="T15" fmla="*/ 2147483647 h 228"/>
                  <a:gd name="T16" fmla="*/ 2147483647 w 138"/>
                  <a:gd name="T17" fmla="*/ 2147483647 h 228"/>
                  <a:gd name="T18" fmla="*/ 2147483647 w 138"/>
                  <a:gd name="T19" fmla="*/ 2147483647 h 228"/>
                  <a:gd name="T20" fmla="*/ 0 w 138"/>
                  <a:gd name="T21" fmla="*/ 2147483647 h 228"/>
                  <a:gd name="T22" fmla="*/ 0 w 138"/>
                  <a:gd name="T23" fmla="*/ 2147483647 h 228"/>
                  <a:gd name="T24" fmla="*/ 2147483647 w 138"/>
                  <a:gd name="T25" fmla="*/ 2147483647 h 228"/>
                  <a:gd name="T26" fmla="*/ 2147483647 w 138"/>
                  <a:gd name="T27" fmla="*/ 2147483647 h 228"/>
                  <a:gd name="T28" fmla="*/ 2147483647 w 138"/>
                  <a:gd name="T29" fmla="*/ 2147483647 h 228"/>
                  <a:gd name="T30" fmla="*/ 2147483647 w 138"/>
                  <a:gd name="T31" fmla="*/ 2147483647 h 228"/>
                  <a:gd name="T32" fmla="*/ 2147483647 w 138"/>
                  <a:gd name="T33" fmla="*/ 2147483647 h 228"/>
                  <a:gd name="T34" fmla="*/ 2147483647 w 138"/>
                  <a:gd name="T35" fmla="*/ 2147483647 h 228"/>
                  <a:gd name="T36" fmla="*/ 2147483647 w 138"/>
                  <a:gd name="T37" fmla="*/ 2147483647 h 228"/>
                  <a:gd name="T38" fmla="*/ 0 w 138"/>
                  <a:gd name="T39" fmla="*/ 2147483647 h 228"/>
                  <a:gd name="T40" fmla="*/ 2147483647 w 138"/>
                  <a:gd name="T41" fmla="*/ 0 h 228"/>
                  <a:gd name="T42" fmla="*/ 2147483647 w 138"/>
                  <a:gd name="T43" fmla="*/ 2147483647 h 228"/>
                  <a:gd name="T44" fmla="*/ 2147483647 w 138"/>
                  <a:gd name="T45" fmla="*/ 2147483647 h 228"/>
                  <a:gd name="T46" fmla="*/ 2147483647 w 138"/>
                  <a:gd name="T47" fmla="*/ 2147483647 h 228"/>
                  <a:gd name="T48" fmla="*/ 2147483647 w 138"/>
                  <a:gd name="T49" fmla="*/ 2147483647 h 228"/>
                  <a:gd name="T50" fmla="*/ 2147483647 w 138"/>
                  <a:gd name="T51" fmla="*/ 2147483647 h 228"/>
                  <a:gd name="T52" fmla="*/ 2147483647 w 138"/>
                  <a:gd name="T53" fmla="*/ 2147483647 h 228"/>
                  <a:gd name="T54" fmla="*/ 2147483647 w 138"/>
                  <a:gd name="T55" fmla="*/ 2147483647 h 228"/>
                  <a:gd name="T56" fmla="*/ 2147483647 w 138"/>
                  <a:gd name="T57" fmla="*/ 2147483647 h 228"/>
                  <a:gd name="T58" fmla="*/ 2147483647 w 138"/>
                  <a:gd name="T59" fmla="*/ 2147483647 h 228"/>
                  <a:gd name="T60" fmla="*/ 2147483647 w 138"/>
                  <a:gd name="T61" fmla="*/ 2147483647 h 228"/>
                  <a:gd name="T62" fmla="*/ 2147483647 w 138"/>
                  <a:gd name="T63" fmla="*/ 0 h 228"/>
                  <a:gd name="T64" fmla="*/ 2147483647 w 138"/>
                  <a:gd name="T65" fmla="*/ 2147483647 h 228"/>
                  <a:gd name="T66" fmla="*/ 2147483647 w 138"/>
                  <a:gd name="T67" fmla="*/ 2147483647 h 228"/>
                  <a:gd name="T68" fmla="*/ 2147483647 w 138"/>
                  <a:gd name="T69" fmla="*/ 2147483647 h 228"/>
                  <a:gd name="T70" fmla="*/ 2147483647 w 138"/>
                  <a:gd name="T71" fmla="*/ 2147483647 h 228"/>
                  <a:gd name="T72" fmla="*/ 2147483647 w 138"/>
                  <a:gd name="T73" fmla="*/ 2147483647 h 228"/>
                  <a:gd name="T74" fmla="*/ 2147483647 w 138"/>
                  <a:gd name="T75" fmla="*/ 2147483647 h 228"/>
                  <a:gd name="T76" fmla="*/ 2147483647 w 138"/>
                  <a:gd name="T77" fmla="*/ 2147483647 h 228"/>
                  <a:gd name="T78" fmla="*/ 2147483647 w 138"/>
                  <a:gd name="T79" fmla="*/ 2147483647 h 228"/>
                  <a:gd name="T80" fmla="*/ 2147483647 w 138"/>
                  <a:gd name="T81" fmla="*/ 2147483647 h 228"/>
                  <a:gd name="T82" fmla="*/ 2147483647 w 138"/>
                  <a:gd name="T83" fmla="*/ 2147483647 h 22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38"/>
                  <a:gd name="T127" fmla="*/ 0 h 228"/>
                  <a:gd name="T128" fmla="*/ 138 w 138"/>
                  <a:gd name="T129" fmla="*/ 228 h 228"/>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38" h="228">
                    <a:moveTo>
                      <a:pt x="14" y="0"/>
                    </a:moveTo>
                    <a:lnTo>
                      <a:pt x="14" y="50"/>
                    </a:lnTo>
                    <a:lnTo>
                      <a:pt x="14" y="58"/>
                    </a:lnTo>
                    <a:lnTo>
                      <a:pt x="16" y="66"/>
                    </a:lnTo>
                    <a:lnTo>
                      <a:pt x="20" y="70"/>
                    </a:lnTo>
                    <a:lnTo>
                      <a:pt x="24" y="76"/>
                    </a:lnTo>
                    <a:lnTo>
                      <a:pt x="48" y="96"/>
                    </a:lnTo>
                    <a:lnTo>
                      <a:pt x="56" y="104"/>
                    </a:lnTo>
                    <a:lnTo>
                      <a:pt x="58" y="110"/>
                    </a:lnTo>
                    <a:lnTo>
                      <a:pt x="58" y="114"/>
                    </a:lnTo>
                    <a:lnTo>
                      <a:pt x="56" y="122"/>
                    </a:lnTo>
                    <a:lnTo>
                      <a:pt x="48" y="132"/>
                    </a:lnTo>
                    <a:lnTo>
                      <a:pt x="24" y="152"/>
                    </a:lnTo>
                    <a:lnTo>
                      <a:pt x="20" y="156"/>
                    </a:lnTo>
                    <a:lnTo>
                      <a:pt x="16" y="162"/>
                    </a:lnTo>
                    <a:lnTo>
                      <a:pt x="14" y="168"/>
                    </a:lnTo>
                    <a:lnTo>
                      <a:pt x="14" y="176"/>
                    </a:lnTo>
                    <a:lnTo>
                      <a:pt x="14" y="228"/>
                    </a:lnTo>
                    <a:lnTo>
                      <a:pt x="0" y="228"/>
                    </a:lnTo>
                    <a:lnTo>
                      <a:pt x="0" y="172"/>
                    </a:lnTo>
                    <a:lnTo>
                      <a:pt x="0" y="162"/>
                    </a:lnTo>
                    <a:lnTo>
                      <a:pt x="2" y="154"/>
                    </a:lnTo>
                    <a:lnTo>
                      <a:pt x="8" y="148"/>
                    </a:lnTo>
                    <a:lnTo>
                      <a:pt x="14" y="142"/>
                    </a:lnTo>
                    <a:lnTo>
                      <a:pt x="36" y="122"/>
                    </a:lnTo>
                    <a:lnTo>
                      <a:pt x="40" y="118"/>
                    </a:lnTo>
                    <a:lnTo>
                      <a:pt x="42" y="114"/>
                    </a:lnTo>
                    <a:lnTo>
                      <a:pt x="40" y="110"/>
                    </a:lnTo>
                    <a:lnTo>
                      <a:pt x="36" y="106"/>
                    </a:lnTo>
                    <a:lnTo>
                      <a:pt x="14" y="86"/>
                    </a:lnTo>
                    <a:lnTo>
                      <a:pt x="8" y="80"/>
                    </a:lnTo>
                    <a:lnTo>
                      <a:pt x="2" y="72"/>
                    </a:lnTo>
                    <a:lnTo>
                      <a:pt x="0" y="66"/>
                    </a:lnTo>
                    <a:lnTo>
                      <a:pt x="0" y="56"/>
                    </a:lnTo>
                    <a:lnTo>
                      <a:pt x="0" y="0"/>
                    </a:lnTo>
                    <a:lnTo>
                      <a:pt x="14" y="0"/>
                    </a:lnTo>
                    <a:close/>
                    <a:moveTo>
                      <a:pt x="124" y="228"/>
                    </a:moveTo>
                    <a:lnTo>
                      <a:pt x="124" y="176"/>
                    </a:lnTo>
                    <a:lnTo>
                      <a:pt x="124" y="168"/>
                    </a:lnTo>
                    <a:lnTo>
                      <a:pt x="122" y="162"/>
                    </a:lnTo>
                    <a:lnTo>
                      <a:pt x="118" y="156"/>
                    </a:lnTo>
                    <a:lnTo>
                      <a:pt x="114" y="152"/>
                    </a:lnTo>
                    <a:lnTo>
                      <a:pt x="90" y="132"/>
                    </a:lnTo>
                    <a:lnTo>
                      <a:pt x="82" y="122"/>
                    </a:lnTo>
                    <a:lnTo>
                      <a:pt x="80" y="114"/>
                    </a:lnTo>
                    <a:lnTo>
                      <a:pt x="80" y="110"/>
                    </a:lnTo>
                    <a:lnTo>
                      <a:pt x="82" y="104"/>
                    </a:lnTo>
                    <a:lnTo>
                      <a:pt x="90" y="96"/>
                    </a:lnTo>
                    <a:lnTo>
                      <a:pt x="114" y="76"/>
                    </a:lnTo>
                    <a:lnTo>
                      <a:pt x="118" y="70"/>
                    </a:lnTo>
                    <a:lnTo>
                      <a:pt x="122" y="66"/>
                    </a:lnTo>
                    <a:lnTo>
                      <a:pt x="124" y="58"/>
                    </a:lnTo>
                    <a:lnTo>
                      <a:pt x="124" y="50"/>
                    </a:lnTo>
                    <a:lnTo>
                      <a:pt x="124" y="0"/>
                    </a:lnTo>
                    <a:lnTo>
                      <a:pt x="138" y="0"/>
                    </a:lnTo>
                    <a:lnTo>
                      <a:pt x="138" y="56"/>
                    </a:lnTo>
                    <a:lnTo>
                      <a:pt x="138" y="66"/>
                    </a:lnTo>
                    <a:lnTo>
                      <a:pt x="136" y="72"/>
                    </a:lnTo>
                    <a:lnTo>
                      <a:pt x="132" y="80"/>
                    </a:lnTo>
                    <a:lnTo>
                      <a:pt x="124" y="86"/>
                    </a:lnTo>
                    <a:lnTo>
                      <a:pt x="102" y="106"/>
                    </a:lnTo>
                    <a:lnTo>
                      <a:pt x="98" y="110"/>
                    </a:lnTo>
                    <a:lnTo>
                      <a:pt x="96" y="114"/>
                    </a:lnTo>
                    <a:lnTo>
                      <a:pt x="98" y="118"/>
                    </a:lnTo>
                    <a:lnTo>
                      <a:pt x="102" y="122"/>
                    </a:lnTo>
                    <a:lnTo>
                      <a:pt x="124" y="142"/>
                    </a:lnTo>
                    <a:lnTo>
                      <a:pt x="132" y="148"/>
                    </a:lnTo>
                    <a:lnTo>
                      <a:pt x="136" y="154"/>
                    </a:lnTo>
                    <a:lnTo>
                      <a:pt x="138" y="162"/>
                    </a:lnTo>
                    <a:lnTo>
                      <a:pt x="138" y="172"/>
                    </a:lnTo>
                    <a:lnTo>
                      <a:pt x="138" y="228"/>
                    </a:lnTo>
                    <a:lnTo>
                      <a:pt x="124" y="228"/>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sp>
            <p:nvSpPr>
              <p:cNvPr id="15" name="Freeform 17"/>
              <p:cNvSpPr>
                <a:spLocks noChangeArrowheads="1"/>
              </p:cNvSpPr>
              <p:nvPr/>
            </p:nvSpPr>
            <p:spPr bwMode="auto">
              <a:xfrm>
                <a:off x="63499" y="166689"/>
                <a:ext cx="165100" cy="279400"/>
              </a:xfrm>
              <a:custGeom>
                <a:avLst/>
                <a:gdLst>
                  <a:gd name="T0" fmla="*/ 0 w 94"/>
                  <a:gd name="T1" fmla="*/ 2147483647 h 160"/>
                  <a:gd name="T2" fmla="*/ 2147483647 w 94"/>
                  <a:gd name="T3" fmla="*/ 2147483647 h 160"/>
                  <a:gd name="T4" fmla="*/ 2147483647 w 94"/>
                  <a:gd name="T5" fmla="*/ 2147483647 h 160"/>
                  <a:gd name="T6" fmla="*/ 2147483647 w 94"/>
                  <a:gd name="T7" fmla="*/ 2147483647 h 160"/>
                  <a:gd name="T8" fmla="*/ 2147483647 w 94"/>
                  <a:gd name="T9" fmla="*/ 2147483647 h 160"/>
                  <a:gd name="T10" fmla="*/ 2147483647 w 94"/>
                  <a:gd name="T11" fmla="*/ 2147483647 h 160"/>
                  <a:gd name="T12" fmla="*/ 2147483647 w 94"/>
                  <a:gd name="T13" fmla="*/ 2147483647 h 160"/>
                  <a:gd name="T14" fmla="*/ 2147483647 w 94"/>
                  <a:gd name="T15" fmla="*/ 2147483647 h 160"/>
                  <a:gd name="T16" fmla="*/ 2147483647 w 94"/>
                  <a:gd name="T17" fmla="*/ 2147483647 h 160"/>
                  <a:gd name="T18" fmla="*/ 2147483647 w 94"/>
                  <a:gd name="T19" fmla="*/ 2147483647 h 160"/>
                  <a:gd name="T20" fmla="*/ 2147483647 w 94"/>
                  <a:gd name="T21" fmla="*/ 2147483647 h 160"/>
                  <a:gd name="T22" fmla="*/ 2147483647 w 94"/>
                  <a:gd name="T23" fmla="*/ 2147483647 h 160"/>
                  <a:gd name="T24" fmla="*/ 2147483647 w 94"/>
                  <a:gd name="T25" fmla="*/ 2147483647 h 160"/>
                  <a:gd name="T26" fmla="*/ 2147483647 w 94"/>
                  <a:gd name="T27" fmla="*/ 2147483647 h 160"/>
                  <a:gd name="T28" fmla="*/ 2147483647 w 94"/>
                  <a:gd name="T29" fmla="*/ 2147483647 h 160"/>
                  <a:gd name="T30" fmla="*/ 2147483647 w 94"/>
                  <a:gd name="T31" fmla="*/ 2147483647 h 160"/>
                  <a:gd name="T32" fmla="*/ 2147483647 w 94"/>
                  <a:gd name="T33" fmla="*/ 2147483647 h 160"/>
                  <a:gd name="T34" fmla="*/ 2147483647 w 94"/>
                  <a:gd name="T35" fmla="*/ 0 h 160"/>
                  <a:gd name="T36" fmla="*/ 2147483647 w 94"/>
                  <a:gd name="T37" fmla="*/ 0 h 160"/>
                  <a:gd name="T38" fmla="*/ 2147483647 w 94"/>
                  <a:gd name="T39" fmla="*/ 0 h 160"/>
                  <a:gd name="T40" fmla="*/ 2147483647 w 94"/>
                  <a:gd name="T41" fmla="*/ 0 h 160"/>
                  <a:gd name="T42" fmla="*/ 2147483647 w 94"/>
                  <a:gd name="T43" fmla="*/ 2147483647 h 160"/>
                  <a:gd name="T44" fmla="*/ 2147483647 w 94"/>
                  <a:gd name="T45" fmla="*/ 2147483647 h 160"/>
                  <a:gd name="T46" fmla="*/ 2147483647 w 94"/>
                  <a:gd name="T47" fmla="*/ 2147483647 h 160"/>
                  <a:gd name="T48" fmla="*/ 2147483647 w 94"/>
                  <a:gd name="T49" fmla="*/ 2147483647 h 160"/>
                  <a:gd name="T50" fmla="*/ 2147483647 w 94"/>
                  <a:gd name="T51" fmla="*/ 2147483647 h 160"/>
                  <a:gd name="T52" fmla="*/ 2147483647 w 94"/>
                  <a:gd name="T53" fmla="*/ 2147483647 h 160"/>
                  <a:gd name="T54" fmla="*/ 2147483647 w 94"/>
                  <a:gd name="T55" fmla="*/ 2147483647 h 160"/>
                  <a:gd name="T56" fmla="*/ 2147483647 w 94"/>
                  <a:gd name="T57" fmla="*/ 2147483647 h 160"/>
                  <a:gd name="T58" fmla="*/ 2147483647 w 94"/>
                  <a:gd name="T59" fmla="*/ 2147483647 h 160"/>
                  <a:gd name="T60" fmla="*/ 2147483647 w 94"/>
                  <a:gd name="T61" fmla="*/ 2147483647 h 160"/>
                  <a:gd name="T62" fmla="*/ 2147483647 w 94"/>
                  <a:gd name="T63" fmla="*/ 2147483647 h 160"/>
                  <a:gd name="T64" fmla="*/ 2147483647 w 94"/>
                  <a:gd name="T65" fmla="*/ 2147483647 h 160"/>
                  <a:gd name="T66" fmla="*/ 0 w 94"/>
                  <a:gd name="T67" fmla="*/ 2147483647 h 160"/>
                  <a:gd name="T68" fmla="*/ 0 w 94"/>
                  <a:gd name="T69" fmla="*/ 2147483647 h 16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94"/>
                  <a:gd name="T106" fmla="*/ 0 h 160"/>
                  <a:gd name="T107" fmla="*/ 94 w 94"/>
                  <a:gd name="T108" fmla="*/ 160 h 16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94" h="160">
                    <a:moveTo>
                      <a:pt x="0" y="160"/>
                    </a:moveTo>
                    <a:lnTo>
                      <a:pt x="48" y="160"/>
                    </a:lnTo>
                    <a:lnTo>
                      <a:pt x="94" y="160"/>
                    </a:lnTo>
                    <a:lnTo>
                      <a:pt x="94" y="134"/>
                    </a:lnTo>
                    <a:lnTo>
                      <a:pt x="58" y="98"/>
                    </a:lnTo>
                    <a:lnTo>
                      <a:pt x="54" y="94"/>
                    </a:lnTo>
                    <a:lnTo>
                      <a:pt x="52" y="90"/>
                    </a:lnTo>
                    <a:lnTo>
                      <a:pt x="52" y="78"/>
                    </a:lnTo>
                    <a:lnTo>
                      <a:pt x="52" y="44"/>
                    </a:lnTo>
                    <a:lnTo>
                      <a:pt x="52" y="38"/>
                    </a:lnTo>
                    <a:lnTo>
                      <a:pt x="54" y="32"/>
                    </a:lnTo>
                    <a:lnTo>
                      <a:pt x="62" y="22"/>
                    </a:lnTo>
                    <a:lnTo>
                      <a:pt x="76" y="10"/>
                    </a:lnTo>
                    <a:lnTo>
                      <a:pt x="82" y="6"/>
                    </a:lnTo>
                    <a:lnTo>
                      <a:pt x="88" y="0"/>
                    </a:lnTo>
                    <a:lnTo>
                      <a:pt x="48" y="0"/>
                    </a:lnTo>
                    <a:lnTo>
                      <a:pt x="6" y="0"/>
                    </a:lnTo>
                    <a:lnTo>
                      <a:pt x="12" y="6"/>
                    </a:lnTo>
                    <a:lnTo>
                      <a:pt x="18" y="10"/>
                    </a:lnTo>
                    <a:lnTo>
                      <a:pt x="32" y="22"/>
                    </a:lnTo>
                    <a:lnTo>
                      <a:pt x="38" y="32"/>
                    </a:lnTo>
                    <a:lnTo>
                      <a:pt x="42" y="38"/>
                    </a:lnTo>
                    <a:lnTo>
                      <a:pt x="42" y="44"/>
                    </a:lnTo>
                    <a:lnTo>
                      <a:pt x="42" y="78"/>
                    </a:lnTo>
                    <a:lnTo>
                      <a:pt x="42" y="90"/>
                    </a:lnTo>
                    <a:lnTo>
                      <a:pt x="40" y="94"/>
                    </a:lnTo>
                    <a:lnTo>
                      <a:pt x="38" y="98"/>
                    </a:lnTo>
                    <a:lnTo>
                      <a:pt x="0" y="134"/>
                    </a:lnTo>
                    <a:lnTo>
                      <a:pt x="0" y="160"/>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grpSp>
      </p:grpSp>
      <p:sp>
        <p:nvSpPr>
          <p:cNvPr id="16" name="文本框 13"/>
          <p:cNvSpPr>
            <a:spLocks noChangeArrowheads="1"/>
          </p:cNvSpPr>
          <p:nvPr/>
        </p:nvSpPr>
        <p:spPr bwMode="auto">
          <a:xfrm>
            <a:off x="4837510" y="3694510"/>
            <a:ext cx="2149078"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9" name="文本框 16"/>
          <p:cNvSpPr>
            <a:spLocks noChangeArrowheads="1"/>
          </p:cNvSpPr>
          <p:nvPr/>
        </p:nvSpPr>
        <p:spPr bwMode="auto">
          <a:xfrm>
            <a:off x="2169319" y="1097756"/>
            <a:ext cx="1292662"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dirty="0" smtClean="0">
                <a:latin typeface="方正正准黑简体" panose="02000000000000000000" pitchFamily="2" charset="-122"/>
                <a:ea typeface="方正正准黑简体" panose="02000000000000000000" pitchFamily="2" charset="-122"/>
              </a:rPr>
              <a:t>完成项目一</a:t>
            </a:r>
            <a:endParaRPr lang="zh-CN" altLang="en-US" sz="1800" dirty="0">
              <a:latin typeface="方正正准黑简体" panose="02000000000000000000" pitchFamily="2" charset="-122"/>
              <a:ea typeface="方正正准黑简体" panose="02000000000000000000" pitchFamily="2" charset="-122"/>
            </a:endParaRPr>
          </a:p>
        </p:txBody>
      </p:sp>
      <p:sp>
        <p:nvSpPr>
          <p:cNvPr id="20" name="文本框 17"/>
          <p:cNvSpPr>
            <a:spLocks noChangeArrowheads="1"/>
          </p:cNvSpPr>
          <p:nvPr/>
        </p:nvSpPr>
        <p:spPr bwMode="auto">
          <a:xfrm>
            <a:off x="4837510" y="1454944"/>
            <a:ext cx="2149078" cy="872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p>
          <a:p>
            <a:pPr eaLnBrk="1" hangingPunct="1">
              <a:lnSpc>
                <a:spcPct val="120000"/>
              </a:lnSpc>
              <a:spcBef>
                <a:spcPct val="0"/>
              </a:spcBef>
              <a:buFont typeface="Arial" panose="020B0604020202020204" pitchFamily="34" charset="0"/>
              <a:buNone/>
            </a:pPr>
            <a:endParaRPr lang="zh-CN" altLang="en-US" sz="1100">
              <a:solidFill>
                <a:schemeClr val="tx1">
                  <a:lumMod val="85000"/>
                  <a:lumOff val="15000"/>
                </a:schemeClr>
              </a:solidFill>
              <a:sym typeface="方正兰亭黑_GBK" panose="02000000000000000000" pitchFamily="2" charset="-122"/>
            </a:endParaRPr>
          </a:p>
        </p:txBody>
      </p:sp>
      <p:grpSp>
        <p:nvGrpSpPr>
          <p:cNvPr id="65" name="组合 64"/>
          <p:cNvGrpSpPr/>
          <p:nvPr/>
        </p:nvGrpSpPr>
        <p:grpSpPr>
          <a:xfrm>
            <a:off x="7163677" y="3064617"/>
            <a:ext cx="891215" cy="891215"/>
            <a:chOff x="7119116" y="2959096"/>
            <a:chExt cx="980337" cy="980337"/>
          </a:xfrm>
        </p:grpSpPr>
        <p:grpSp>
          <p:nvGrpSpPr>
            <p:cNvPr id="49" name="组合 48"/>
            <p:cNvGrpSpPr/>
            <p:nvPr/>
          </p:nvGrpSpPr>
          <p:grpSpPr>
            <a:xfrm>
              <a:off x="7119116" y="2959096"/>
              <a:ext cx="980337" cy="980337"/>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1" name="椭圆 5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4" name="Freeform 12"/>
            <p:cNvSpPr>
              <a:spLocks noEditPoints="1" noChangeArrowheads="1"/>
            </p:cNvSpPr>
            <p:nvPr/>
          </p:nvSpPr>
          <p:spPr bwMode="auto">
            <a:xfrm>
              <a:off x="7417283" y="3213744"/>
              <a:ext cx="339092" cy="479306"/>
            </a:xfrm>
            <a:custGeom>
              <a:avLst/>
              <a:gdLst>
                <a:gd name="T0" fmla="*/ 2147483647 w 408"/>
                <a:gd name="T1" fmla="*/ 2147483647 h 578"/>
                <a:gd name="T2" fmla="*/ 2147483647 w 408"/>
                <a:gd name="T3" fmla="*/ 2147483647 h 578"/>
                <a:gd name="T4" fmla="*/ 2147483647 w 408"/>
                <a:gd name="T5" fmla="*/ 2147483647 h 578"/>
                <a:gd name="T6" fmla="*/ 2147483647 w 408"/>
                <a:gd name="T7" fmla="*/ 2147483647 h 578"/>
                <a:gd name="T8" fmla="*/ 2147483647 w 408"/>
                <a:gd name="T9" fmla="*/ 2147483647 h 578"/>
                <a:gd name="T10" fmla="*/ 2147483647 w 408"/>
                <a:gd name="T11" fmla="*/ 2147483647 h 578"/>
                <a:gd name="T12" fmla="*/ 2147483647 w 408"/>
                <a:gd name="T13" fmla="*/ 2147483647 h 578"/>
                <a:gd name="T14" fmla="*/ 2147483647 w 408"/>
                <a:gd name="T15" fmla="*/ 2147483647 h 578"/>
                <a:gd name="T16" fmla="*/ 2147483647 w 408"/>
                <a:gd name="T17" fmla="*/ 2147483647 h 578"/>
                <a:gd name="T18" fmla="*/ 2147483647 w 408"/>
                <a:gd name="T19" fmla="*/ 2147483647 h 578"/>
                <a:gd name="T20" fmla="*/ 2147483647 w 408"/>
                <a:gd name="T21" fmla="*/ 2147483647 h 578"/>
                <a:gd name="T22" fmla="*/ 2147483647 w 408"/>
                <a:gd name="T23" fmla="*/ 2147483647 h 578"/>
                <a:gd name="T24" fmla="*/ 2147483647 w 408"/>
                <a:gd name="T25" fmla="*/ 2147483647 h 578"/>
                <a:gd name="T26" fmla="*/ 2147483647 w 408"/>
                <a:gd name="T27" fmla="*/ 2147483647 h 578"/>
                <a:gd name="T28" fmla="*/ 2147483647 w 408"/>
                <a:gd name="T29" fmla="*/ 2147483647 h 578"/>
                <a:gd name="T30" fmla="*/ 2147483647 w 408"/>
                <a:gd name="T31" fmla="*/ 2147483647 h 578"/>
                <a:gd name="T32" fmla="*/ 2147483647 w 408"/>
                <a:gd name="T33" fmla="*/ 2147483647 h 578"/>
                <a:gd name="T34" fmla="*/ 0 w 408"/>
                <a:gd name="T35" fmla="*/ 2147483647 h 578"/>
                <a:gd name="T36" fmla="*/ 2147483647 w 408"/>
                <a:gd name="T37" fmla="*/ 2147483647 h 578"/>
                <a:gd name="T38" fmla="*/ 2147483647 w 408"/>
                <a:gd name="T39" fmla="*/ 2147483647 h 578"/>
                <a:gd name="T40" fmla="*/ 2147483647 w 408"/>
                <a:gd name="T41" fmla="*/ 2147483647 h 578"/>
                <a:gd name="T42" fmla="*/ 2147483647 w 408"/>
                <a:gd name="T43" fmla="*/ 2147483647 h 578"/>
                <a:gd name="T44" fmla="*/ 2147483647 w 408"/>
                <a:gd name="T45" fmla="*/ 0 h 578"/>
                <a:gd name="T46" fmla="*/ 2147483647 w 408"/>
                <a:gd name="T47" fmla="*/ 2147483647 h 578"/>
                <a:gd name="T48" fmla="*/ 2147483647 w 408"/>
                <a:gd name="T49" fmla="*/ 2147483647 h 578"/>
                <a:gd name="T50" fmla="*/ 2147483647 w 408"/>
                <a:gd name="T51" fmla="*/ 2147483647 h 578"/>
                <a:gd name="T52" fmla="*/ 2147483647 w 408"/>
                <a:gd name="T53" fmla="*/ 2147483647 h 578"/>
                <a:gd name="T54" fmla="*/ 2147483647 w 408"/>
                <a:gd name="T55" fmla="*/ 2147483647 h 578"/>
                <a:gd name="T56" fmla="*/ 2147483647 w 408"/>
                <a:gd name="T57" fmla="*/ 2147483647 h 578"/>
                <a:gd name="T58" fmla="*/ 2147483647 w 408"/>
                <a:gd name="T59" fmla="*/ 2147483647 h 578"/>
                <a:gd name="T60" fmla="*/ 2147483647 w 408"/>
                <a:gd name="T61" fmla="*/ 2147483647 h 578"/>
                <a:gd name="T62" fmla="*/ 2147483647 w 408"/>
                <a:gd name="T63" fmla="*/ 2147483647 h 578"/>
                <a:gd name="T64" fmla="*/ 2147483647 w 408"/>
                <a:gd name="T65" fmla="*/ 2147483647 h 578"/>
                <a:gd name="T66" fmla="*/ 2147483647 w 408"/>
                <a:gd name="T67" fmla="*/ 2147483647 h 578"/>
                <a:gd name="T68" fmla="*/ 2147483647 w 408"/>
                <a:gd name="T69" fmla="*/ 2147483647 h 578"/>
                <a:gd name="T70" fmla="*/ 2147483647 w 408"/>
                <a:gd name="T71" fmla="*/ 2147483647 h 578"/>
                <a:gd name="T72" fmla="*/ 2147483647 w 408"/>
                <a:gd name="T73" fmla="*/ 2147483647 h 578"/>
                <a:gd name="T74" fmla="*/ 2147483647 w 408"/>
                <a:gd name="T75" fmla="*/ 2147483647 h 578"/>
                <a:gd name="T76" fmla="*/ 2147483647 w 408"/>
                <a:gd name="T77" fmla="*/ 2147483647 h 578"/>
                <a:gd name="T78" fmla="*/ 2147483647 w 408"/>
                <a:gd name="T79" fmla="*/ 2147483647 h 578"/>
                <a:gd name="T80" fmla="*/ 2147483647 w 408"/>
                <a:gd name="T81" fmla="*/ 2147483647 h 578"/>
                <a:gd name="T82" fmla="*/ 2147483647 w 408"/>
                <a:gd name="T83" fmla="*/ 2147483647 h 578"/>
                <a:gd name="T84" fmla="*/ 2147483647 w 408"/>
                <a:gd name="T85" fmla="*/ 2147483647 h 578"/>
                <a:gd name="T86" fmla="*/ 2147483647 w 408"/>
                <a:gd name="T87" fmla="*/ 2147483647 h 57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08"/>
                <a:gd name="T133" fmla="*/ 0 h 578"/>
                <a:gd name="T134" fmla="*/ 408 w 408"/>
                <a:gd name="T135" fmla="*/ 578 h 57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08" h="578">
                  <a:moveTo>
                    <a:pt x="248" y="430"/>
                  </a:moveTo>
                  <a:lnTo>
                    <a:pt x="166" y="430"/>
                  </a:lnTo>
                  <a:lnTo>
                    <a:pt x="158" y="430"/>
                  </a:lnTo>
                  <a:lnTo>
                    <a:pt x="154" y="426"/>
                  </a:lnTo>
                  <a:lnTo>
                    <a:pt x="150" y="422"/>
                  </a:lnTo>
                  <a:lnTo>
                    <a:pt x="148" y="414"/>
                  </a:lnTo>
                  <a:lnTo>
                    <a:pt x="148" y="404"/>
                  </a:lnTo>
                  <a:lnTo>
                    <a:pt x="150" y="382"/>
                  </a:lnTo>
                  <a:lnTo>
                    <a:pt x="152" y="360"/>
                  </a:lnTo>
                  <a:lnTo>
                    <a:pt x="158" y="342"/>
                  </a:lnTo>
                  <a:lnTo>
                    <a:pt x="164" y="326"/>
                  </a:lnTo>
                  <a:lnTo>
                    <a:pt x="174" y="308"/>
                  </a:lnTo>
                  <a:lnTo>
                    <a:pt x="188" y="292"/>
                  </a:lnTo>
                  <a:lnTo>
                    <a:pt x="206" y="274"/>
                  </a:lnTo>
                  <a:lnTo>
                    <a:pt x="228" y="254"/>
                  </a:lnTo>
                  <a:lnTo>
                    <a:pt x="268" y="222"/>
                  </a:lnTo>
                  <a:lnTo>
                    <a:pt x="286" y="204"/>
                  </a:lnTo>
                  <a:lnTo>
                    <a:pt x="292" y="194"/>
                  </a:lnTo>
                  <a:lnTo>
                    <a:pt x="296" y="184"/>
                  </a:lnTo>
                  <a:lnTo>
                    <a:pt x="300" y="172"/>
                  </a:lnTo>
                  <a:lnTo>
                    <a:pt x="300" y="162"/>
                  </a:lnTo>
                  <a:lnTo>
                    <a:pt x="298" y="146"/>
                  </a:lnTo>
                  <a:lnTo>
                    <a:pt x="294" y="132"/>
                  </a:lnTo>
                  <a:lnTo>
                    <a:pt x="286" y="118"/>
                  </a:lnTo>
                  <a:lnTo>
                    <a:pt x="276" y="106"/>
                  </a:lnTo>
                  <a:lnTo>
                    <a:pt x="262" y="96"/>
                  </a:lnTo>
                  <a:lnTo>
                    <a:pt x="244" y="90"/>
                  </a:lnTo>
                  <a:lnTo>
                    <a:pt x="226" y="86"/>
                  </a:lnTo>
                  <a:lnTo>
                    <a:pt x="206" y="84"/>
                  </a:lnTo>
                  <a:lnTo>
                    <a:pt x="186" y="86"/>
                  </a:lnTo>
                  <a:lnTo>
                    <a:pt x="168" y="90"/>
                  </a:lnTo>
                  <a:lnTo>
                    <a:pt x="152" y="98"/>
                  </a:lnTo>
                  <a:lnTo>
                    <a:pt x="136" y="108"/>
                  </a:lnTo>
                  <a:lnTo>
                    <a:pt x="124" y="122"/>
                  </a:lnTo>
                  <a:lnTo>
                    <a:pt x="112" y="138"/>
                  </a:lnTo>
                  <a:lnTo>
                    <a:pt x="104" y="158"/>
                  </a:lnTo>
                  <a:lnTo>
                    <a:pt x="98" y="180"/>
                  </a:lnTo>
                  <a:lnTo>
                    <a:pt x="12" y="170"/>
                  </a:lnTo>
                  <a:lnTo>
                    <a:pt x="6" y="168"/>
                  </a:lnTo>
                  <a:lnTo>
                    <a:pt x="2" y="164"/>
                  </a:lnTo>
                  <a:lnTo>
                    <a:pt x="0" y="158"/>
                  </a:lnTo>
                  <a:lnTo>
                    <a:pt x="0" y="152"/>
                  </a:lnTo>
                  <a:lnTo>
                    <a:pt x="4" y="140"/>
                  </a:lnTo>
                  <a:lnTo>
                    <a:pt x="14" y="112"/>
                  </a:lnTo>
                  <a:lnTo>
                    <a:pt x="22" y="96"/>
                  </a:lnTo>
                  <a:lnTo>
                    <a:pt x="32" y="78"/>
                  </a:lnTo>
                  <a:lnTo>
                    <a:pt x="44" y="62"/>
                  </a:lnTo>
                  <a:lnTo>
                    <a:pt x="56" y="50"/>
                  </a:lnTo>
                  <a:lnTo>
                    <a:pt x="70" y="38"/>
                  </a:lnTo>
                  <a:lnTo>
                    <a:pt x="86" y="28"/>
                  </a:lnTo>
                  <a:lnTo>
                    <a:pt x="102" y="20"/>
                  </a:lnTo>
                  <a:lnTo>
                    <a:pt x="120" y="12"/>
                  </a:lnTo>
                  <a:lnTo>
                    <a:pt x="138" y="8"/>
                  </a:lnTo>
                  <a:lnTo>
                    <a:pt x="158" y="4"/>
                  </a:lnTo>
                  <a:lnTo>
                    <a:pt x="180" y="2"/>
                  </a:lnTo>
                  <a:lnTo>
                    <a:pt x="202" y="0"/>
                  </a:lnTo>
                  <a:lnTo>
                    <a:pt x="224" y="2"/>
                  </a:lnTo>
                  <a:lnTo>
                    <a:pt x="246" y="4"/>
                  </a:lnTo>
                  <a:lnTo>
                    <a:pt x="266" y="8"/>
                  </a:lnTo>
                  <a:lnTo>
                    <a:pt x="286" y="12"/>
                  </a:lnTo>
                  <a:lnTo>
                    <a:pt x="304" y="20"/>
                  </a:lnTo>
                  <a:lnTo>
                    <a:pt x="322" y="28"/>
                  </a:lnTo>
                  <a:lnTo>
                    <a:pt x="338" y="38"/>
                  </a:lnTo>
                  <a:lnTo>
                    <a:pt x="352" y="50"/>
                  </a:lnTo>
                  <a:lnTo>
                    <a:pt x="364" y="62"/>
                  </a:lnTo>
                  <a:lnTo>
                    <a:pt x="376" y="76"/>
                  </a:lnTo>
                  <a:lnTo>
                    <a:pt x="386" y="88"/>
                  </a:lnTo>
                  <a:lnTo>
                    <a:pt x="394" y="104"/>
                  </a:lnTo>
                  <a:lnTo>
                    <a:pt x="400" y="118"/>
                  </a:lnTo>
                  <a:lnTo>
                    <a:pt x="404" y="132"/>
                  </a:lnTo>
                  <a:lnTo>
                    <a:pt x="406" y="148"/>
                  </a:lnTo>
                  <a:lnTo>
                    <a:pt x="408" y="164"/>
                  </a:lnTo>
                  <a:lnTo>
                    <a:pt x="406" y="182"/>
                  </a:lnTo>
                  <a:lnTo>
                    <a:pt x="402" y="200"/>
                  </a:lnTo>
                  <a:lnTo>
                    <a:pt x="396" y="216"/>
                  </a:lnTo>
                  <a:lnTo>
                    <a:pt x="388" y="234"/>
                  </a:lnTo>
                  <a:lnTo>
                    <a:pt x="374" y="250"/>
                  </a:lnTo>
                  <a:lnTo>
                    <a:pt x="354" y="272"/>
                  </a:lnTo>
                  <a:lnTo>
                    <a:pt x="330" y="296"/>
                  </a:lnTo>
                  <a:lnTo>
                    <a:pt x="300" y="322"/>
                  </a:lnTo>
                  <a:lnTo>
                    <a:pt x="272" y="348"/>
                  </a:lnTo>
                  <a:lnTo>
                    <a:pt x="262" y="358"/>
                  </a:lnTo>
                  <a:lnTo>
                    <a:pt x="256" y="368"/>
                  </a:lnTo>
                  <a:lnTo>
                    <a:pt x="252" y="378"/>
                  </a:lnTo>
                  <a:lnTo>
                    <a:pt x="250" y="392"/>
                  </a:lnTo>
                  <a:lnTo>
                    <a:pt x="248" y="410"/>
                  </a:lnTo>
                  <a:lnTo>
                    <a:pt x="248" y="430"/>
                  </a:lnTo>
                  <a:close/>
                  <a:moveTo>
                    <a:pt x="166" y="578"/>
                  </a:moveTo>
                  <a:lnTo>
                    <a:pt x="166" y="578"/>
                  </a:lnTo>
                  <a:lnTo>
                    <a:pt x="158" y="578"/>
                  </a:lnTo>
                  <a:lnTo>
                    <a:pt x="154" y="574"/>
                  </a:lnTo>
                  <a:lnTo>
                    <a:pt x="150" y="568"/>
                  </a:lnTo>
                  <a:lnTo>
                    <a:pt x="150" y="562"/>
                  </a:lnTo>
                  <a:lnTo>
                    <a:pt x="150" y="484"/>
                  </a:lnTo>
                  <a:lnTo>
                    <a:pt x="150" y="478"/>
                  </a:lnTo>
                  <a:lnTo>
                    <a:pt x="154" y="474"/>
                  </a:lnTo>
                  <a:lnTo>
                    <a:pt x="158" y="470"/>
                  </a:lnTo>
                  <a:lnTo>
                    <a:pt x="166" y="468"/>
                  </a:lnTo>
                  <a:lnTo>
                    <a:pt x="242" y="468"/>
                  </a:lnTo>
                  <a:lnTo>
                    <a:pt x="250" y="470"/>
                  </a:lnTo>
                  <a:lnTo>
                    <a:pt x="254" y="474"/>
                  </a:lnTo>
                  <a:lnTo>
                    <a:pt x="258" y="478"/>
                  </a:lnTo>
                  <a:lnTo>
                    <a:pt x="258" y="484"/>
                  </a:lnTo>
                  <a:lnTo>
                    <a:pt x="258" y="562"/>
                  </a:lnTo>
                  <a:lnTo>
                    <a:pt x="258" y="568"/>
                  </a:lnTo>
                  <a:lnTo>
                    <a:pt x="254" y="574"/>
                  </a:lnTo>
                  <a:lnTo>
                    <a:pt x="250" y="578"/>
                  </a:lnTo>
                  <a:lnTo>
                    <a:pt x="242" y="578"/>
                  </a:lnTo>
                  <a:lnTo>
                    <a:pt x="166" y="578"/>
                  </a:lnTo>
                  <a:close/>
                </a:path>
              </a:pathLst>
            </a:custGeom>
            <a:solidFill>
              <a:schemeClr val="tx2">
                <a:lumMod val="50000"/>
              </a:schemeClr>
            </a:solidFill>
            <a:ln>
              <a:noFill/>
            </a:ln>
          </p:spPr>
          <p:txBody>
            <a:bodyPr/>
            <a:lstStyle/>
            <a:p>
              <a:endParaRPr lang="zh-CN" altLang="en-US" dirty="0">
                <a:ea typeface="微软雅黑" panose="020B0503020204020204" pitchFamily="34" charset="-122"/>
              </a:endParaRPr>
            </a:p>
          </p:txBody>
        </p:sp>
      </p:grpSp>
      <p:grpSp>
        <p:nvGrpSpPr>
          <p:cNvPr id="62" name="组合 61"/>
          <p:cNvGrpSpPr/>
          <p:nvPr/>
        </p:nvGrpSpPr>
        <p:grpSpPr>
          <a:xfrm>
            <a:off x="1138894" y="1793209"/>
            <a:ext cx="891215" cy="891215"/>
            <a:chOff x="1094333" y="1771508"/>
            <a:chExt cx="980337" cy="980337"/>
          </a:xfrm>
        </p:grpSpPr>
        <p:grpSp>
          <p:nvGrpSpPr>
            <p:cNvPr id="42" name="组合 41"/>
            <p:cNvGrpSpPr/>
            <p:nvPr/>
          </p:nvGrpSpPr>
          <p:grpSpPr>
            <a:xfrm>
              <a:off x="1094333" y="1771508"/>
              <a:ext cx="980337" cy="980337"/>
              <a:chOff x="304800" y="673100"/>
              <a:chExt cx="4000500" cy="4000500"/>
            </a:xfrm>
            <a:effectLst>
              <a:outerShdw blurRad="444500" dist="254000" dir="8100000" algn="tr" rotWithShape="0">
                <a:prstClr val="black">
                  <a:alpha val="50000"/>
                </a:prstClr>
              </a:outerShdw>
            </a:effectLst>
          </p:grpSpPr>
          <p:sp>
            <p:nvSpPr>
              <p:cNvPr id="44" name="同心圆 4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5" name="椭圆 4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27" name="组合 24"/>
            <p:cNvGrpSpPr/>
            <p:nvPr/>
          </p:nvGrpSpPr>
          <p:grpSpPr bwMode="auto">
            <a:xfrm>
              <a:off x="1276025" y="2059328"/>
              <a:ext cx="574161" cy="525498"/>
              <a:chOff x="0" y="0"/>
              <a:chExt cx="550987" cy="504288"/>
            </a:xfrm>
            <a:solidFill>
              <a:srgbClr val="C00000"/>
            </a:solidFill>
          </p:grpSpPr>
          <p:sp>
            <p:nvSpPr>
              <p:cNvPr id="28" name="Freeform 26"/>
              <p:cNvSpPr>
                <a:spLocks noEditPoints="1" noChangeArrowheads="1"/>
              </p:cNvSpPr>
              <p:nvPr/>
            </p:nvSpPr>
            <p:spPr bwMode="auto">
              <a:xfrm>
                <a:off x="0" y="0"/>
                <a:ext cx="357759" cy="359114"/>
              </a:xfrm>
              <a:custGeom>
                <a:avLst/>
                <a:gdLst>
                  <a:gd name="T0" fmla="*/ 2147483647 w 52"/>
                  <a:gd name="T1" fmla="*/ 1287720650 h 52"/>
                  <a:gd name="T2" fmla="*/ 2147483647 w 52"/>
                  <a:gd name="T3" fmla="*/ 1096948243 h 52"/>
                  <a:gd name="T4" fmla="*/ 2147483647 w 52"/>
                  <a:gd name="T5" fmla="*/ 953868938 h 52"/>
                  <a:gd name="T6" fmla="*/ 2147483647 w 52"/>
                  <a:gd name="T7" fmla="*/ 620017227 h 52"/>
                  <a:gd name="T8" fmla="*/ 2147483647 w 52"/>
                  <a:gd name="T9" fmla="*/ 572317219 h 52"/>
                  <a:gd name="T10" fmla="*/ 1893363828 w 52"/>
                  <a:gd name="T11" fmla="*/ 620017227 h 52"/>
                  <a:gd name="T12" fmla="*/ 2035366631 w 52"/>
                  <a:gd name="T13" fmla="*/ 333851711 h 52"/>
                  <a:gd name="T14" fmla="*/ 1751361025 w 52"/>
                  <a:gd name="T15" fmla="*/ 95386203 h 52"/>
                  <a:gd name="T16" fmla="*/ 1514689686 w 52"/>
                  <a:gd name="T17" fmla="*/ 333851711 h 52"/>
                  <a:gd name="T18" fmla="*/ 1372686883 w 52"/>
                  <a:gd name="T19" fmla="*/ 47693102 h 52"/>
                  <a:gd name="T20" fmla="*/ 1278018348 w 52"/>
                  <a:gd name="T21" fmla="*/ 0 h 52"/>
                  <a:gd name="T22" fmla="*/ 899351086 w 52"/>
                  <a:gd name="T23" fmla="*/ 95386203 h 52"/>
                  <a:gd name="T24" fmla="*/ 852016818 w 52"/>
                  <a:gd name="T25" fmla="*/ 429237915 h 52"/>
                  <a:gd name="T26" fmla="*/ 568011212 w 52"/>
                  <a:gd name="T27" fmla="*/ 190772406 h 52"/>
                  <a:gd name="T28" fmla="*/ 284005606 w 52"/>
                  <a:gd name="T29" fmla="*/ 476931016 h 52"/>
                  <a:gd name="T30" fmla="*/ 473342677 w 52"/>
                  <a:gd name="T31" fmla="*/ 715403430 h 52"/>
                  <a:gd name="T32" fmla="*/ 142002803 w 52"/>
                  <a:gd name="T33" fmla="*/ 763096532 h 52"/>
                  <a:gd name="T34" fmla="*/ 94668535 w 52"/>
                  <a:gd name="T35" fmla="*/ 810789634 h 52"/>
                  <a:gd name="T36" fmla="*/ 0 w 52"/>
                  <a:gd name="T37" fmla="*/ 1192334446 h 52"/>
                  <a:gd name="T38" fmla="*/ 331339874 w 52"/>
                  <a:gd name="T39" fmla="*/ 1287720650 h 52"/>
                  <a:gd name="T40" fmla="*/ 94668535 w 52"/>
                  <a:gd name="T41" fmla="*/ 1478493056 h 52"/>
                  <a:gd name="T42" fmla="*/ 189337071 w 52"/>
                  <a:gd name="T43" fmla="*/ 1860044775 h 52"/>
                  <a:gd name="T44" fmla="*/ 284005606 w 52"/>
                  <a:gd name="T45" fmla="*/ 1907737877 h 52"/>
                  <a:gd name="T46" fmla="*/ 568011212 w 52"/>
                  <a:gd name="T47" fmla="*/ 1907737877 h 52"/>
                  <a:gd name="T48" fmla="*/ 473342677 w 52"/>
                  <a:gd name="T49" fmla="*/ 2147483647 h 52"/>
                  <a:gd name="T50" fmla="*/ 804682551 w 52"/>
                  <a:gd name="T51" fmla="*/ 2147483647 h 52"/>
                  <a:gd name="T52" fmla="*/ 994019622 w 52"/>
                  <a:gd name="T53" fmla="*/ 2146203385 h 52"/>
                  <a:gd name="T54" fmla="*/ 1088688157 w 52"/>
                  <a:gd name="T55" fmla="*/ 2147483647 h 52"/>
                  <a:gd name="T56" fmla="*/ 1136022425 w 52"/>
                  <a:gd name="T57" fmla="*/ 2147483647 h 52"/>
                  <a:gd name="T58" fmla="*/ 1514689686 w 52"/>
                  <a:gd name="T59" fmla="*/ 2147483647 h 52"/>
                  <a:gd name="T60" fmla="*/ 1562023954 w 52"/>
                  <a:gd name="T61" fmla="*/ 2147483647 h 52"/>
                  <a:gd name="T62" fmla="*/ 1656692489 w 52"/>
                  <a:gd name="T63" fmla="*/ 2098510283 h 52"/>
                  <a:gd name="T64" fmla="*/ 1893363828 w 52"/>
                  <a:gd name="T65" fmla="*/ 2147483647 h 52"/>
                  <a:gd name="T66" fmla="*/ 2147483647 w 52"/>
                  <a:gd name="T67" fmla="*/ 2050817182 h 52"/>
                  <a:gd name="T68" fmla="*/ 2147483647 w 52"/>
                  <a:gd name="T69" fmla="*/ 1955430978 h 52"/>
                  <a:gd name="T70" fmla="*/ 2035366631 w 52"/>
                  <a:gd name="T71" fmla="*/ 1669265463 h 52"/>
                  <a:gd name="T72" fmla="*/ 2147483647 w 52"/>
                  <a:gd name="T73" fmla="*/ 1716958564 h 52"/>
                  <a:gd name="T74" fmla="*/ 2147483647 w 52"/>
                  <a:gd name="T75" fmla="*/ 1383106853 h 52"/>
                  <a:gd name="T76" fmla="*/ 1562023954 w 52"/>
                  <a:gd name="T77" fmla="*/ 1335413751 h 52"/>
                  <a:gd name="T78" fmla="*/ 899351086 w 52"/>
                  <a:gd name="T79" fmla="*/ 1192334446 h 52"/>
                  <a:gd name="T80" fmla="*/ 1562023954 w 52"/>
                  <a:gd name="T81" fmla="*/ 1335413751 h 5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52"/>
                  <a:gd name="T124" fmla="*/ 0 h 52"/>
                  <a:gd name="T125" fmla="*/ 52 w 52"/>
                  <a:gd name="T126" fmla="*/ 52 h 5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52" h="52">
                    <a:moveTo>
                      <a:pt x="52" y="27"/>
                    </a:moveTo>
                    <a:cubicBezTo>
                      <a:pt x="52" y="27"/>
                      <a:pt x="52" y="27"/>
                      <a:pt x="51" y="27"/>
                    </a:cubicBezTo>
                    <a:cubicBezTo>
                      <a:pt x="46" y="26"/>
                      <a:pt x="46" y="26"/>
                      <a:pt x="46" y="26"/>
                    </a:cubicBezTo>
                    <a:cubicBezTo>
                      <a:pt x="46" y="23"/>
                      <a:pt x="46" y="23"/>
                      <a:pt x="46" y="23"/>
                    </a:cubicBezTo>
                    <a:cubicBezTo>
                      <a:pt x="51" y="21"/>
                      <a:pt x="51" y="21"/>
                      <a:pt x="51" y="21"/>
                    </a:cubicBezTo>
                    <a:cubicBezTo>
                      <a:pt x="51" y="21"/>
                      <a:pt x="51" y="21"/>
                      <a:pt x="52" y="20"/>
                    </a:cubicBezTo>
                    <a:cubicBezTo>
                      <a:pt x="52" y="20"/>
                      <a:pt x="52" y="20"/>
                      <a:pt x="51" y="19"/>
                    </a:cubicBezTo>
                    <a:cubicBezTo>
                      <a:pt x="49" y="13"/>
                      <a:pt x="49" y="13"/>
                      <a:pt x="49" y="13"/>
                    </a:cubicBezTo>
                    <a:cubicBezTo>
                      <a:pt x="49" y="12"/>
                      <a:pt x="48" y="12"/>
                      <a:pt x="48" y="12"/>
                    </a:cubicBezTo>
                    <a:cubicBezTo>
                      <a:pt x="48" y="12"/>
                      <a:pt x="47" y="12"/>
                      <a:pt x="47" y="12"/>
                    </a:cubicBezTo>
                    <a:cubicBezTo>
                      <a:pt x="42" y="14"/>
                      <a:pt x="42" y="14"/>
                      <a:pt x="42" y="14"/>
                    </a:cubicBezTo>
                    <a:cubicBezTo>
                      <a:pt x="40" y="13"/>
                      <a:pt x="40" y="13"/>
                      <a:pt x="40" y="13"/>
                    </a:cubicBezTo>
                    <a:cubicBezTo>
                      <a:pt x="43" y="8"/>
                      <a:pt x="43" y="8"/>
                      <a:pt x="43" y="8"/>
                    </a:cubicBezTo>
                    <a:cubicBezTo>
                      <a:pt x="43" y="7"/>
                      <a:pt x="43" y="7"/>
                      <a:pt x="43" y="7"/>
                    </a:cubicBezTo>
                    <a:cubicBezTo>
                      <a:pt x="43" y="6"/>
                      <a:pt x="43" y="6"/>
                      <a:pt x="43" y="6"/>
                    </a:cubicBezTo>
                    <a:cubicBezTo>
                      <a:pt x="37" y="2"/>
                      <a:pt x="37" y="2"/>
                      <a:pt x="37" y="2"/>
                    </a:cubicBezTo>
                    <a:cubicBezTo>
                      <a:pt x="36" y="2"/>
                      <a:pt x="35" y="2"/>
                      <a:pt x="35" y="3"/>
                    </a:cubicBezTo>
                    <a:cubicBezTo>
                      <a:pt x="32" y="7"/>
                      <a:pt x="32" y="7"/>
                      <a:pt x="32" y="7"/>
                    </a:cubicBezTo>
                    <a:cubicBezTo>
                      <a:pt x="30" y="7"/>
                      <a:pt x="30" y="7"/>
                      <a:pt x="30" y="7"/>
                    </a:cubicBezTo>
                    <a:cubicBezTo>
                      <a:pt x="29" y="1"/>
                      <a:pt x="29" y="1"/>
                      <a:pt x="29" y="1"/>
                    </a:cubicBezTo>
                    <a:cubicBezTo>
                      <a:pt x="29" y="1"/>
                      <a:pt x="29" y="1"/>
                      <a:pt x="29" y="0"/>
                    </a:cubicBezTo>
                    <a:cubicBezTo>
                      <a:pt x="28" y="0"/>
                      <a:pt x="28" y="0"/>
                      <a:pt x="27" y="0"/>
                    </a:cubicBezTo>
                    <a:cubicBezTo>
                      <a:pt x="20" y="1"/>
                      <a:pt x="20" y="1"/>
                      <a:pt x="20" y="1"/>
                    </a:cubicBezTo>
                    <a:cubicBezTo>
                      <a:pt x="20" y="1"/>
                      <a:pt x="19" y="1"/>
                      <a:pt x="19" y="2"/>
                    </a:cubicBezTo>
                    <a:cubicBezTo>
                      <a:pt x="20" y="8"/>
                      <a:pt x="20" y="8"/>
                      <a:pt x="20" y="8"/>
                    </a:cubicBezTo>
                    <a:cubicBezTo>
                      <a:pt x="18" y="9"/>
                      <a:pt x="18" y="9"/>
                      <a:pt x="18" y="9"/>
                    </a:cubicBezTo>
                    <a:cubicBezTo>
                      <a:pt x="14" y="4"/>
                      <a:pt x="14" y="4"/>
                      <a:pt x="14" y="4"/>
                    </a:cubicBezTo>
                    <a:cubicBezTo>
                      <a:pt x="13" y="4"/>
                      <a:pt x="12" y="4"/>
                      <a:pt x="12" y="4"/>
                    </a:cubicBezTo>
                    <a:cubicBezTo>
                      <a:pt x="7" y="9"/>
                      <a:pt x="7" y="9"/>
                      <a:pt x="7" y="9"/>
                    </a:cubicBezTo>
                    <a:cubicBezTo>
                      <a:pt x="6" y="9"/>
                      <a:pt x="6" y="9"/>
                      <a:pt x="6" y="10"/>
                    </a:cubicBezTo>
                    <a:cubicBezTo>
                      <a:pt x="6" y="10"/>
                      <a:pt x="6" y="11"/>
                      <a:pt x="6" y="11"/>
                    </a:cubicBezTo>
                    <a:cubicBezTo>
                      <a:pt x="10" y="15"/>
                      <a:pt x="10" y="15"/>
                      <a:pt x="10" y="15"/>
                    </a:cubicBezTo>
                    <a:cubicBezTo>
                      <a:pt x="9" y="17"/>
                      <a:pt x="9" y="17"/>
                      <a:pt x="9" y="17"/>
                    </a:cubicBezTo>
                    <a:cubicBezTo>
                      <a:pt x="3" y="16"/>
                      <a:pt x="3" y="16"/>
                      <a:pt x="3" y="16"/>
                    </a:cubicBezTo>
                    <a:cubicBezTo>
                      <a:pt x="3" y="16"/>
                      <a:pt x="3" y="16"/>
                      <a:pt x="2" y="16"/>
                    </a:cubicBezTo>
                    <a:cubicBezTo>
                      <a:pt x="2" y="16"/>
                      <a:pt x="2" y="16"/>
                      <a:pt x="2" y="17"/>
                    </a:cubicBezTo>
                    <a:cubicBezTo>
                      <a:pt x="0" y="24"/>
                      <a:pt x="0" y="24"/>
                      <a:pt x="0" y="24"/>
                    </a:cubicBezTo>
                    <a:cubicBezTo>
                      <a:pt x="0" y="24"/>
                      <a:pt x="0" y="24"/>
                      <a:pt x="0" y="25"/>
                    </a:cubicBezTo>
                    <a:cubicBezTo>
                      <a:pt x="1" y="25"/>
                      <a:pt x="1" y="25"/>
                      <a:pt x="1" y="25"/>
                    </a:cubicBezTo>
                    <a:cubicBezTo>
                      <a:pt x="7" y="27"/>
                      <a:pt x="7" y="27"/>
                      <a:pt x="7" y="27"/>
                    </a:cubicBezTo>
                    <a:cubicBezTo>
                      <a:pt x="7" y="29"/>
                      <a:pt x="7" y="29"/>
                      <a:pt x="7" y="29"/>
                    </a:cubicBezTo>
                    <a:cubicBezTo>
                      <a:pt x="2" y="31"/>
                      <a:pt x="2" y="31"/>
                      <a:pt x="2" y="31"/>
                    </a:cubicBezTo>
                    <a:cubicBezTo>
                      <a:pt x="1" y="31"/>
                      <a:pt x="1" y="32"/>
                      <a:pt x="1" y="33"/>
                    </a:cubicBezTo>
                    <a:cubicBezTo>
                      <a:pt x="4" y="39"/>
                      <a:pt x="4" y="39"/>
                      <a:pt x="4" y="39"/>
                    </a:cubicBezTo>
                    <a:cubicBezTo>
                      <a:pt x="4" y="40"/>
                      <a:pt x="4" y="40"/>
                      <a:pt x="5" y="40"/>
                    </a:cubicBezTo>
                    <a:cubicBezTo>
                      <a:pt x="5" y="40"/>
                      <a:pt x="5" y="40"/>
                      <a:pt x="6" y="40"/>
                    </a:cubicBezTo>
                    <a:cubicBezTo>
                      <a:pt x="11" y="38"/>
                      <a:pt x="11" y="38"/>
                      <a:pt x="11" y="38"/>
                    </a:cubicBezTo>
                    <a:cubicBezTo>
                      <a:pt x="12" y="40"/>
                      <a:pt x="12" y="40"/>
                      <a:pt x="12" y="40"/>
                    </a:cubicBezTo>
                    <a:cubicBezTo>
                      <a:pt x="9" y="45"/>
                      <a:pt x="9" y="45"/>
                      <a:pt x="9" y="45"/>
                    </a:cubicBezTo>
                    <a:cubicBezTo>
                      <a:pt x="9" y="45"/>
                      <a:pt x="9" y="46"/>
                      <a:pt x="10" y="47"/>
                    </a:cubicBezTo>
                    <a:cubicBezTo>
                      <a:pt x="16" y="50"/>
                      <a:pt x="16" y="50"/>
                      <a:pt x="16" y="50"/>
                    </a:cubicBezTo>
                    <a:cubicBezTo>
                      <a:pt x="16" y="50"/>
                      <a:pt x="17" y="50"/>
                      <a:pt x="17" y="50"/>
                    </a:cubicBezTo>
                    <a:cubicBezTo>
                      <a:pt x="17" y="50"/>
                      <a:pt x="18" y="50"/>
                      <a:pt x="18" y="50"/>
                    </a:cubicBezTo>
                    <a:cubicBezTo>
                      <a:pt x="21" y="45"/>
                      <a:pt x="21" y="45"/>
                      <a:pt x="21" y="45"/>
                    </a:cubicBezTo>
                    <a:cubicBezTo>
                      <a:pt x="23" y="45"/>
                      <a:pt x="23" y="45"/>
                      <a:pt x="23" y="45"/>
                    </a:cubicBezTo>
                    <a:cubicBezTo>
                      <a:pt x="23" y="51"/>
                      <a:pt x="23" y="51"/>
                      <a:pt x="23" y="51"/>
                    </a:cubicBezTo>
                    <a:cubicBezTo>
                      <a:pt x="23" y="51"/>
                      <a:pt x="24" y="52"/>
                      <a:pt x="24" y="52"/>
                    </a:cubicBezTo>
                    <a:cubicBezTo>
                      <a:pt x="24" y="52"/>
                      <a:pt x="24" y="52"/>
                      <a:pt x="24" y="52"/>
                    </a:cubicBezTo>
                    <a:cubicBezTo>
                      <a:pt x="25" y="52"/>
                      <a:pt x="25" y="52"/>
                      <a:pt x="25" y="52"/>
                    </a:cubicBezTo>
                    <a:cubicBezTo>
                      <a:pt x="32" y="52"/>
                      <a:pt x="32" y="52"/>
                      <a:pt x="32" y="52"/>
                    </a:cubicBezTo>
                    <a:cubicBezTo>
                      <a:pt x="32" y="52"/>
                      <a:pt x="33" y="51"/>
                      <a:pt x="33" y="51"/>
                    </a:cubicBezTo>
                    <a:cubicBezTo>
                      <a:pt x="33" y="51"/>
                      <a:pt x="33" y="50"/>
                      <a:pt x="33" y="50"/>
                    </a:cubicBezTo>
                    <a:cubicBezTo>
                      <a:pt x="33" y="44"/>
                      <a:pt x="33" y="44"/>
                      <a:pt x="33" y="44"/>
                    </a:cubicBezTo>
                    <a:cubicBezTo>
                      <a:pt x="35" y="44"/>
                      <a:pt x="35" y="44"/>
                      <a:pt x="35" y="44"/>
                    </a:cubicBezTo>
                    <a:cubicBezTo>
                      <a:pt x="39" y="48"/>
                      <a:pt x="39" y="48"/>
                      <a:pt x="39" y="48"/>
                    </a:cubicBezTo>
                    <a:cubicBezTo>
                      <a:pt x="39" y="48"/>
                      <a:pt x="39" y="48"/>
                      <a:pt x="40" y="48"/>
                    </a:cubicBezTo>
                    <a:cubicBezTo>
                      <a:pt x="40" y="48"/>
                      <a:pt x="40" y="48"/>
                      <a:pt x="41" y="48"/>
                    </a:cubicBezTo>
                    <a:cubicBezTo>
                      <a:pt x="46" y="43"/>
                      <a:pt x="46" y="43"/>
                      <a:pt x="46" y="43"/>
                    </a:cubicBezTo>
                    <a:cubicBezTo>
                      <a:pt x="46" y="43"/>
                      <a:pt x="46" y="43"/>
                      <a:pt x="46" y="42"/>
                    </a:cubicBezTo>
                    <a:cubicBezTo>
                      <a:pt x="46" y="42"/>
                      <a:pt x="46" y="42"/>
                      <a:pt x="46" y="41"/>
                    </a:cubicBezTo>
                    <a:cubicBezTo>
                      <a:pt x="42" y="37"/>
                      <a:pt x="42" y="37"/>
                      <a:pt x="42" y="37"/>
                    </a:cubicBezTo>
                    <a:cubicBezTo>
                      <a:pt x="43" y="35"/>
                      <a:pt x="43" y="35"/>
                      <a:pt x="43" y="35"/>
                    </a:cubicBezTo>
                    <a:cubicBezTo>
                      <a:pt x="49" y="36"/>
                      <a:pt x="49" y="36"/>
                      <a:pt x="49" y="36"/>
                    </a:cubicBezTo>
                    <a:cubicBezTo>
                      <a:pt x="49" y="37"/>
                      <a:pt x="50" y="36"/>
                      <a:pt x="50" y="36"/>
                    </a:cubicBezTo>
                    <a:cubicBezTo>
                      <a:pt x="50" y="36"/>
                      <a:pt x="51" y="36"/>
                      <a:pt x="51" y="35"/>
                    </a:cubicBezTo>
                    <a:cubicBezTo>
                      <a:pt x="52" y="29"/>
                      <a:pt x="52" y="29"/>
                      <a:pt x="52" y="29"/>
                    </a:cubicBezTo>
                    <a:cubicBezTo>
                      <a:pt x="52" y="28"/>
                      <a:pt x="52" y="28"/>
                      <a:pt x="52" y="27"/>
                    </a:cubicBezTo>
                    <a:close/>
                    <a:moveTo>
                      <a:pt x="33" y="28"/>
                    </a:moveTo>
                    <a:cubicBezTo>
                      <a:pt x="32" y="31"/>
                      <a:pt x="28" y="34"/>
                      <a:pt x="25" y="33"/>
                    </a:cubicBezTo>
                    <a:cubicBezTo>
                      <a:pt x="21" y="32"/>
                      <a:pt x="18" y="28"/>
                      <a:pt x="19" y="25"/>
                    </a:cubicBezTo>
                    <a:cubicBezTo>
                      <a:pt x="20" y="21"/>
                      <a:pt x="24" y="18"/>
                      <a:pt x="28" y="19"/>
                    </a:cubicBezTo>
                    <a:cubicBezTo>
                      <a:pt x="32" y="20"/>
                      <a:pt x="34" y="24"/>
                      <a:pt x="33" y="28"/>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sp>
            <p:nvSpPr>
              <p:cNvPr id="29" name="Freeform 27"/>
              <p:cNvSpPr>
                <a:spLocks noEditPoints="1" noChangeArrowheads="1"/>
              </p:cNvSpPr>
              <p:nvPr/>
            </p:nvSpPr>
            <p:spPr bwMode="auto">
              <a:xfrm>
                <a:off x="296538" y="248324"/>
                <a:ext cx="254449" cy="255964"/>
              </a:xfrm>
              <a:custGeom>
                <a:avLst/>
                <a:gdLst>
                  <a:gd name="T0" fmla="*/ 1560673257 w 37"/>
                  <a:gd name="T1" fmla="*/ 1387878316 h 37"/>
                  <a:gd name="T2" fmla="*/ 1466086999 w 37"/>
                  <a:gd name="T3" fmla="*/ 1148593483 h 37"/>
                  <a:gd name="T4" fmla="*/ 1702552644 w 37"/>
                  <a:gd name="T5" fmla="*/ 1196451833 h 37"/>
                  <a:gd name="T6" fmla="*/ 1749845773 w 37"/>
                  <a:gd name="T7" fmla="*/ 957160083 h 37"/>
                  <a:gd name="T8" fmla="*/ 1702552644 w 37"/>
                  <a:gd name="T9" fmla="*/ 861443383 h 37"/>
                  <a:gd name="T10" fmla="*/ 1513380128 w 37"/>
                  <a:gd name="T11" fmla="*/ 765726683 h 37"/>
                  <a:gd name="T12" fmla="*/ 1749845773 w 37"/>
                  <a:gd name="T13" fmla="*/ 670009983 h 37"/>
                  <a:gd name="T14" fmla="*/ 1655259515 w 37"/>
                  <a:gd name="T15" fmla="*/ 430725150 h 37"/>
                  <a:gd name="T16" fmla="*/ 1418793870 w 37"/>
                  <a:gd name="T17" fmla="*/ 478576583 h 37"/>
                  <a:gd name="T18" fmla="*/ 1466086999 w 37"/>
                  <a:gd name="T19" fmla="*/ 239291750 h 37"/>
                  <a:gd name="T20" fmla="*/ 1418793870 w 37"/>
                  <a:gd name="T21" fmla="*/ 191433400 h 37"/>
                  <a:gd name="T22" fmla="*/ 1135035096 w 37"/>
                  <a:gd name="T23" fmla="*/ 95716700 h 37"/>
                  <a:gd name="T24" fmla="*/ 993155709 w 37"/>
                  <a:gd name="T25" fmla="*/ 239291750 h 37"/>
                  <a:gd name="T26" fmla="*/ 898569451 w 37"/>
                  <a:gd name="T27" fmla="*/ 0 h 37"/>
                  <a:gd name="T28" fmla="*/ 662103806 w 37"/>
                  <a:gd name="T29" fmla="*/ 47858350 h 37"/>
                  <a:gd name="T30" fmla="*/ 662103806 w 37"/>
                  <a:gd name="T31" fmla="*/ 239291750 h 37"/>
                  <a:gd name="T32" fmla="*/ 472931290 w 37"/>
                  <a:gd name="T33" fmla="*/ 143575050 h 37"/>
                  <a:gd name="T34" fmla="*/ 378345032 w 37"/>
                  <a:gd name="T35" fmla="*/ 143575050 h 37"/>
                  <a:gd name="T36" fmla="*/ 189172516 w 37"/>
                  <a:gd name="T37" fmla="*/ 335008450 h 37"/>
                  <a:gd name="T38" fmla="*/ 331051903 w 37"/>
                  <a:gd name="T39" fmla="*/ 526434933 h 37"/>
                  <a:gd name="T40" fmla="*/ 141879387 w 37"/>
                  <a:gd name="T41" fmla="*/ 526434933 h 37"/>
                  <a:gd name="T42" fmla="*/ 0 w 37"/>
                  <a:gd name="T43" fmla="*/ 813585033 h 37"/>
                  <a:gd name="T44" fmla="*/ 47293129 w 37"/>
                  <a:gd name="T45" fmla="*/ 861443383 h 37"/>
                  <a:gd name="T46" fmla="*/ 236465645 w 37"/>
                  <a:gd name="T47" fmla="*/ 957160083 h 37"/>
                  <a:gd name="T48" fmla="*/ 47293129 w 37"/>
                  <a:gd name="T49" fmla="*/ 1100735133 h 37"/>
                  <a:gd name="T50" fmla="*/ 189172516 w 37"/>
                  <a:gd name="T51" fmla="*/ 1340019966 h 37"/>
                  <a:gd name="T52" fmla="*/ 378345032 w 37"/>
                  <a:gd name="T53" fmla="*/ 1292168534 h 37"/>
                  <a:gd name="T54" fmla="*/ 331051903 w 37"/>
                  <a:gd name="T55" fmla="*/ 1483595016 h 37"/>
                  <a:gd name="T56" fmla="*/ 331051903 w 37"/>
                  <a:gd name="T57" fmla="*/ 1579311716 h 37"/>
                  <a:gd name="T58" fmla="*/ 567517548 w 37"/>
                  <a:gd name="T59" fmla="*/ 1675028416 h 37"/>
                  <a:gd name="T60" fmla="*/ 614810677 w 37"/>
                  <a:gd name="T61" fmla="*/ 1675028416 h 37"/>
                  <a:gd name="T62" fmla="*/ 803983193 w 37"/>
                  <a:gd name="T63" fmla="*/ 1531453366 h 37"/>
                  <a:gd name="T64" fmla="*/ 803983193 w 37"/>
                  <a:gd name="T65" fmla="*/ 1770745116 h 37"/>
                  <a:gd name="T66" fmla="*/ 1087741967 w 37"/>
                  <a:gd name="T67" fmla="*/ 1722886766 h 37"/>
                  <a:gd name="T68" fmla="*/ 1135035096 w 37"/>
                  <a:gd name="T69" fmla="*/ 1675028416 h 37"/>
                  <a:gd name="T70" fmla="*/ 1182328225 w 37"/>
                  <a:gd name="T71" fmla="*/ 1483595016 h 37"/>
                  <a:gd name="T72" fmla="*/ 1324207612 w 37"/>
                  <a:gd name="T73" fmla="*/ 1627170066 h 37"/>
                  <a:gd name="T74" fmla="*/ 1560673257 w 37"/>
                  <a:gd name="T75" fmla="*/ 1435736666 h 37"/>
                  <a:gd name="T76" fmla="*/ 1040448838 w 37"/>
                  <a:gd name="T77" fmla="*/ 1052876783 h 37"/>
                  <a:gd name="T78" fmla="*/ 709396935 w 37"/>
                  <a:gd name="T79" fmla="*/ 717868333 h 37"/>
                  <a:gd name="T80" fmla="*/ 1040448838 w 37"/>
                  <a:gd name="T81" fmla="*/ 1052876783 h 3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7"/>
                  <a:gd name="T124" fmla="*/ 0 h 37"/>
                  <a:gd name="T125" fmla="*/ 37 w 37"/>
                  <a:gd name="T126" fmla="*/ 37 h 37"/>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7" h="37">
                    <a:moveTo>
                      <a:pt x="33" y="29"/>
                    </a:moveTo>
                    <a:cubicBezTo>
                      <a:pt x="33" y="29"/>
                      <a:pt x="33" y="29"/>
                      <a:pt x="33" y="29"/>
                    </a:cubicBezTo>
                    <a:cubicBezTo>
                      <a:pt x="30" y="26"/>
                      <a:pt x="30" y="26"/>
                      <a:pt x="30" y="26"/>
                    </a:cubicBezTo>
                    <a:cubicBezTo>
                      <a:pt x="31" y="24"/>
                      <a:pt x="31" y="24"/>
                      <a:pt x="31" y="24"/>
                    </a:cubicBezTo>
                    <a:cubicBezTo>
                      <a:pt x="35" y="25"/>
                      <a:pt x="35" y="25"/>
                      <a:pt x="35" y="25"/>
                    </a:cubicBezTo>
                    <a:cubicBezTo>
                      <a:pt x="35" y="25"/>
                      <a:pt x="36" y="25"/>
                      <a:pt x="36" y="25"/>
                    </a:cubicBezTo>
                    <a:cubicBezTo>
                      <a:pt x="36" y="25"/>
                      <a:pt x="36" y="25"/>
                      <a:pt x="36" y="24"/>
                    </a:cubicBezTo>
                    <a:cubicBezTo>
                      <a:pt x="37" y="20"/>
                      <a:pt x="37" y="20"/>
                      <a:pt x="37" y="20"/>
                    </a:cubicBezTo>
                    <a:cubicBezTo>
                      <a:pt x="37" y="19"/>
                      <a:pt x="37" y="19"/>
                      <a:pt x="37" y="19"/>
                    </a:cubicBezTo>
                    <a:cubicBezTo>
                      <a:pt x="37" y="19"/>
                      <a:pt x="37" y="18"/>
                      <a:pt x="36" y="18"/>
                    </a:cubicBezTo>
                    <a:cubicBezTo>
                      <a:pt x="33" y="18"/>
                      <a:pt x="33" y="18"/>
                      <a:pt x="33" y="18"/>
                    </a:cubicBezTo>
                    <a:cubicBezTo>
                      <a:pt x="32" y="16"/>
                      <a:pt x="32" y="16"/>
                      <a:pt x="32" y="16"/>
                    </a:cubicBezTo>
                    <a:cubicBezTo>
                      <a:pt x="36" y="14"/>
                      <a:pt x="36" y="14"/>
                      <a:pt x="36" y="14"/>
                    </a:cubicBezTo>
                    <a:cubicBezTo>
                      <a:pt x="36" y="14"/>
                      <a:pt x="37" y="14"/>
                      <a:pt x="37" y="14"/>
                    </a:cubicBezTo>
                    <a:cubicBezTo>
                      <a:pt x="37" y="14"/>
                      <a:pt x="37" y="13"/>
                      <a:pt x="37" y="13"/>
                    </a:cubicBezTo>
                    <a:cubicBezTo>
                      <a:pt x="35" y="9"/>
                      <a:pt x="35" y="9"/>
                      <a:pt x="35" y="9"/>
                    </a:cubicBezTo>
                    <a:cubicBezTo>
                      <a:pt x="34" y="8"/>
                      <a:pt x="34" y="8"/>
                      <a:pt x="33" y="8"/>
                    </a:cubicBezTo>
                    <a:cubicBezTo>
                      <a:pt x="30" y="10"/>
                      <a:pt x="30" y="10"/>
                      <a:pt x="30" y="10"/>
                    </a:cubicBezTo>
                    <a:cubicBezTo>
                      <a:pt x="29" y="8"/>
                      <a:pt x="29" y="8"/>
                      <a:pt x="29" y="8"/>
                    </a:cubicBezTo>
                    <a:cubicBezTo>
                      <a:pt x="31" y="5"/>
                      <a:pt x="31" y="5"/>
                      <a:pt x="31" y="5"/>
                    </a:cubicBezTo>
                    <a:cubicBezTo>
                      <a:pt x="31" y="5"/>
                      <a:pt x="31" y="4"/>
                      <a:pt x="31" y="4"/>
                    </a:cubicBezTo>
                    <a:cubicBezTo>
                      <a:pt x="31" y="4"/>
                      <a:pt x="30" y="4"/>
                      <a:pt x="30" y="4"/>
                    </a:cubicBezTo>
                    <a:cubicBezTo>
                      <a:pt x="26" y="1"/>
                      <a:pt x="26" y="1"/>
                      <a:pt x="26" y="1"/>
                    </a:cubicBezTo>
                    <a:cubicBezTo>
                      <a:pt x="25" y="1"/>
                      <a:pt x="25" y="1"/>
                      <a:pt x="24" y="2"/>
                    </a:cubicBezTo>
                    <a:cubicBezTo>
                      <a:pt x="22" y="5"/>
                      <a:pt x="22" y="5"/>
                      <a:pt x="22" y="5"/>
                    </a:cubicBezTo>
                    <a:cubicBezTo>
                      <a:pt x="21" y="5"/>
                      <a:pt x="21" y="5"/>
                      <a:pt x="21" y="5"/>
                    </a:cubicBezTo>
                    <a:cubicBezTo>
                      <a:pt x="21" y="1"/>
                      <a:pt x="21" y="1"/>
                      <a:pt x="21" y="1"/>
                    </a:cubicBezTo>
                    <a:cubicBezTo>
                      <a:pt x="20" y="0"/>
                      <a:pt x="20" y="0"/>
                      <a:pt x="19" y="0"/>
                    </a:cubicBezTo>
                    <a:cubicBezTo>
                      <a:pt x="14" y="0"/>
                      <a:pt x="14" y="0"/>
                      <a:pt x="14" y="0"/>
                    </a:cubicBezTo>
                    <a:cubicBezTo>
                      <a:pt x="14" y="0"/>
                      <a:pt x="14" y="0"/>
                      <a:pt x="14" y="1"/>
                    </a:cubicBezTo>
                    <a:cubicBezTo>
                      <a:pt x="14" y="1"/>
                      <a:pt x="14" y="1"/>
                      <a:pt x="14" y="1"/>
                    </a:cubicBezTo>
                    <a:cubicBezTo>
                      <a:pt x="14" y="5"/>
                      <a:pt x="14" y="5"/>
                      <a:pt x="14" y="5"/>
                    </a:cubicBezTo>
                    <a:cubicBezTo>
                      <a:pt x="13" y="6"/>
                      <a:pt x="13" y="6"/>
                      <a:pt x="13" y="6"/>
                    </a:cubicBezTo>
                    <a:cubicBezTo>
                      <a:pt x="10" y="3"/>
                      <a:pt x="10" y="3"/>
                      <a:pt x="10" y="3"/>
                    </a:cubicBezTo>
                    <a:cubicBezTo>
                      <a:pt x="10" y="3"/>
                      <a:pt x="9" y="3"/>
                      <a:pt x="9" y="3"/>
                    </a:cubicBezTo>
                    <a:cubicBezTo>
                      <a:pt x="9" y="3"/>
                      <a:pt x="9" y="3"/>
                      <a:pt x="8" y="3"/>
                    </a:cubicBezTo>
                    <a:cubicBezTo>
                      <a:pt x="5" y="6"/>
                      <a:pt x="5" y="6"/>
                      <a:pt x="5" y="6"/>
                    </a:cubicBezTo>
                    <a:cubicBezTo>
                      <a:pt x="5" y="6"/>
                      <a:pt x="4" y="7"/>
                      <a:pt x="4" y="7"/>
                    </a:cubicBezTo>
                    <a:cubicBezTo>
                      <a:pt x="4" y="7"/>
                      <a:pt x="4" y="8"/>
                      <a:pt x="5" y="8"/>
                    </a:cubicBezTo>
                    <a:cubicBezTo>
                      <a:pt x="7" y="11"/>
                      <a:pt x="7" y="11"/>
                      <a:pt x="7" y="11"/>
                    </a:cubicBezTo>
                    <a:cubicBezTo>
                      <a:pt x="7" y="12"/>
                      <a:pt x="7" y="12"/>
                      <a:pt x="7" y="12"/>
                    </a:cubicBezTo>
                    <a:cubicBezTo>
                      <a:pt x="3" y="11"/>
                      <a:pt x="3" y="11"/>
                      <a:pt x="3" y="11"/>
                    </a:cubicBezTo>
                    <a:cubicBezTo>
                      <a:pt x="2" y="11"/>
                      <a:pt x="2" y="11"/>
                      <a:pt x="1" y="12"/>
                    </a:cubicBezTo>
                    <a:cubicBezTo>
                      <a:pt x="0" y="17"/>
                      <a:pt x="0" y="17"/>
                      <a:pt x="0" y="17"/>
                    </a:cubicBezTo>
                    <a:cubicBezTo>
                      <a:pt x="0" y="17"/>
                      <a:pt x="0" y="17"/>
                      <a:pt x="1" y="18"/>
                    </a:cubicBezTo>
                    <a:cubicBezTo>
                      <a:pt x="1" y="18"/>
                      <a:pt x="1" y="18"/>
                      <a:pt x="1" y="18"/>
                    </a:cubicBezTo>
                    <a:cubicBezTo>
                      <a:pt x="5" y="19"/>
                      <a:pt x="5" y="19"/>
                      <a:pt x="5" y="19"/>
                    </a:cubicBezTo>
                    <a:cubicBezTo>
                      <a:pt x="5" y="20"/>
                      <a:pt x="5" y="20"/>
                      <a:pt x="5" y="20"/>
                    </a:cubicBezTo>
                    <a:cubicBezTo>
                      <a:pt x="2" y="22"/>
                      <a:pt x="2" y="22"/>
                      <a:pt x="2" y="22"/>
                    </a:cubicBezTo>
                    <a:cubicBezTo>
                      <a:pt x="1" y="22"/>
                      <a:pt x="1" y="23"/>
                      <a:pt x="1" y="23"/>
                    </a:cubicBezTo>
                    <a:cubicBezTo>
                      <a:pt x="3" y="28"/>
                      <a:pt x="3" y="28"/>
                      <a:pt x="3" y="28"/>
                    </a:cubicBezTo>
                    <a:cubicBezTo>
                      <a:pt x="3" y="28"/>
                      <a:pt x="3" y="28"/>
                      <a:pt x="4" y="28"/>
                    </a:cubicBezTo>
                    <a:cubicBezTo>
                      <a:pt x="4" y="29"/>
                      <a:pt x="4" y="29"/>
                      <a:pt x="4" y="28"/>
                    </a:cubicBezTo>
                    <a:cubicBezTo>
                      <a:pt x="8" y="27"/>
                      <a:pt x="8" y="27"/>
                      <a:pt x="8" y="27"/>
                    </a:cubicBezTo>
                    <a:cubicBezTo>
                      <a:pt x="9" y="28"/>
                      <a:pt x="9" y="28"/>
                      <a:pt x="9" y="28"/>
                    </a:cubicBezTo>
                    <a:cubicBezTo>
                      <a:pt x="7" y="31"/>
                      <a:pt x="7" y="31"/>
                      <a:pt x="7" y="31"/>
                    </a:cubicBezTo>
                    <a:cubicBezTo>
                      <a:pt x="7" y="32"/>
                      <a:pt x="7" y="32"/>
                      <a:pt x="7" y="32"/>
                    </a:cubicBezTo>
                    <a:cubicBezTo>
                      <a:pt x="7" y="32"/>
                      <a:pt x="7" y="33"/>
                      <a:pt x="7" y="33"/>
                    </a:cubicBezTo>
                    <a:cubicBezTo>
                      <a:pt x="7" y="33"/>
                      <a:pt x="7" y="33"/>
                      <a:pt x="7" y="33"/>
                    </a:cubicBezTo>
                    <a:cubicBezTo>
                      <a:pt x="12" y="35"/>
                      <a:pt x="12" y="35"/>
                      <a:pt x="12" y="35"/>
                    </a:cubicBezTo>
                    <a:cubicBezTo>
                      <a:pt x="12" y="35"/>
                      <a:pt x="12" y="35"/>
                      <a:pt x="13" y="35"/>
                    </a:cubicBezTo>
                    <a:cubicBezTo>
                      <a:pt x="13" y="35"/>
                      <a:pt x="13" y="35"/>
                      <a:pt x="13" y="35"/>
                    </a:cubicBezTo>
                    <a:cubicBezTo>
                      <a:pt x="15" y="31"/>
                      <a:pt x="15" y="31"/>
                      <a:pt x="15" y="31"/>
                    </a:cubicBezTo>
                    <a:cubicBezTo>
                      <a:pt x="17" y="32"/>
                      <a:pt x="17" y="32"/>
                      <a:pt x="17" y="32"/>
                    </a:cubicBezTo>
                    <a:cubicBezTo>
                      <a:pt x="17" y="36"/>
                      <a:pt x="17" y="36"/>
                      <a:pt x="17" y="36"/>
                    </a:cubicBezTo>
                    <a:cubicBezTo>
                      <a:pt x="17" y="36"/>
                      <a:pt x="17" y="36"/>
                      <a:pt x="17" y="37"/>
                    </a:cubicBezTo>
                    <a:cubicBezTo>
                      <a:pt x="18" y="37"/>
                      <a:pt x="18" y="37"/>
                      <a:pt x="18" y="37"/>
                    </a:cubicBezTo>
                    <a:cubicBezTo>
                      <a:pt x="23" y="36"/>
                      <a:pt x="23" y="36"/>
                      <a:pt x="23" y="36"/>
                    </a:cubicBezTo>
                    <a:cubicBezTo>
                      <a:pt x="23" y="36"/>
                      <a:pt x="24" y="36"/>
                      <a:pt x="24" y="36"/>
                    </a:cubicBezTo>
                    <a:cubicBezTo>
                      <a:pt x="24" y="36"/>
                      <a:pt x="24" y="35"/>
                      <a:pt x="24" y="35"/>
                    </a:cubicBezTo>
                    <a:cubicBezTo>
                      <a:pt x="24" y="31"/>
                      <a:pt x="24" y="31"/>
                      <a:pt x="24" y="31"/>
                    </a:cubicBezTo>
                    <a:cubicBezTo>
                      <a:pt x="25" y="31"/>
                      <a:pt x="25" y="31"/>
                      <a:pt x="25" y="31"/>
                    </a:cubicBezTo>
                    <a:cubicBezTo>
                      <a:pt x="28" y="33"/>
                      <a:pt x="28" y="33"/>
                      <a:pt x="28" y="33"/>
                    </a:cubicBezTo>
                    <a:cubicBezTo>
                      <a:pt x="28" y="34"/>
                      <a:pt x="28" y="34"/>
                      <a:pt x="28" y="34"/>
                    </a:cubicBezTo>
                    <a:cubicBezTo>
                      <a:pt x="29" y="34"/>
                      <a:pt x="29" y="34"/>
                      <a:pt x="29" y="34"/>
                    </a:cubicBezTo>
                    <a:cubicBezTo>
                      <a:pt x="33" y="30"/>
                      <a:pt x="33" y="30"/>
                      <a:pt x="33" y="30"/>
                    </a:cubicBezTo>
                    <a:cubicBezTo>
                      <a:pt x="33" y="30"/>
                      <a:pt x="33" y="30"/>
                      <a:pt x="33" y="29"/>
                    </a:cubicBezTo>
                    <a:close/>
                    <a:moveTo>
                      <a:pt x="22" y="22"/>
                    </a:moveTo>
                    <a:cubicBezTo>
                      <a:pt x="20" y="24"/>
                      <a:pt x="17" y="24"/>
                      <a:pt x="15" y="22"/>
                    </a:cubicBezTo>
                    <a:cubicBezTo>
                      <a:pt x="13" y="20"/>
                      <a:pt x="13" y="16"/>
                      <a:pt x="15" y="15"/>
                    </a:cubicBezTo>
                    <a:cubicBezTo>
                      <a:pt x="17" y="13"/>
                      <a:pt x="21" y="13"/>
                      <a:pt x="23" y="15"/>
                    </a:cubicBezTo>
                    <a:cubicBezTo>
                      <a:pt x="24" y="17"/>
                      <a:pt x="24" y="20"/>
                      <a:pt x="22" y="22"/>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dirty="0">
                  <a:ea typeface="微软雅黑" panose="020B0503020204020204" pitchFamily="34" charset="-122"/>
                </a:endParaRPr>
              </a:p>
            </p:txBody>
          </p:sp>
        </p:grpSp>
      </p:grpSp>
      <p:grpSp>
        <p:nvGrpSpPr>
          <p:cNvPr id="64" name="组合 63"/>
          <p:cNvGrpSpPr/>
          <p:nvPr/>
        </p:nvGrpSpPr>
        <p:grpSpPr>
          <a:xfrm>
            <a:off x="7142280" y="1800733"/>
            <a:ext cx="891215" cy="891215"/>
            <a:chOff x="7097719" y="1832372"/>
            <a:chExt cx="980337" cy="980337"/>
          </a:xfrm>
        </p:grpSpPr>
        <p:grpSp>
          <p:nvGrpSpPr>
            <p:cNvPr id="52" name="组合 51"/>
            <p:cNvGrpSpPr/>
            <p:nvPr/>
          </p:nvGrpSpPr>
          <p:grpSpPr>
            <a:xfrm>
              <a:off x="7097719" y="1832372"/>
              <a:ext cx="980337" cy="980337"/>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2" name="Freeform 41"/>
            <p:cNvSpPr>
              <a:spLocks noEditPoints="1" noChangeArrowheads="1"/>
            </p:cNvSpPr>
            <p:nvPr/>
          </p:nvSpPr>
          <p:spPr bwMode="auto">
            <a:xfrm>
              <a:off x="7334035" y="2103125"/>
              <a:ext cx="476079" cy="381999"/>
            </a:xfrm>
            <a:custGeom>
              <a:avLst/>
              <a:gdLst>
                <a:gd name="T0" fmla="*/ 2147483647 w 72"/>
                <a:gd name="T1" fmla="*/ 2147483647 h 58"/>
                <a:gd name="T2" fmla="*/ 2147483647 w 72"/>
                <a:gd name="T3" fmla="*/ 2147483647 h 58"/>
                <a:gd name="T4" fmla="*/ 2147483647 w 72"/>
                <a:gd name="T5" fmla="*/ 2147483647 h 58"/>
                <a:gd name="T6" fmla="*/ 2147483647 w 72"/>
                <a:gd name="T7" fmla="*/ 2147483647 h 58"/>
                <a:gd name="T8" fmla="*/ 2147483647 w 72"/>
                <a:gd name="T9" fmla="*/ 2147483647 h 58"/>
                <a:gd name="T10" fmla="*/ 2147483647 w 72"/>
                <a:gd name="T11" fmla="*/ 0 h 58"/>
                <a:gd name="T12" fmla="*/ 2147483647 w 72"/>
                <a:gd name="T13" fmla="*/ 0 h 58"/>
                <a:gd name="T14" fmla="*/ 2147483647 w 72"/>
                <a:gd name="T15" fmla="*/ 2147483647 h 58"/>
                <a:gd name="T16" fmla="*/ 2147483647 w 72"/>
                <a:gd name="T17" fmla="*/ 2147483647 h 58"/>
                <a:gd name="T18" fmla="*/ 2147483647 w 72"/>
                <a:gd name="T19" fmla="*/ 2147483647 h 58"/>
                <a:gd name="T20" fmla="*/ 2147483647 w 72"/>
                <a:gd name="T21" fmla="*/ 2147483647 h 58"/>
                <a:gd name="T22" fmla="*/ 0 w 72"/>
                <a:gd name="T23" fmla="*/ 2147483647 h 58"/>
                <a:gd name="T24" fmla="*/ 0 w 72"/>
                <a:gd name="T25" fmla="*/ 2147483647 h 58"/>
                <a:gd name="T26" fmla="*/ 2147483647 w 72"/>
                <a:gd name="T27" fmla="*/ 2147483647 h 58"/>
                <a:gd name="T28" fmla="*/ 2147483647 w 72"/>
                <a:gd name="T29" fmla="*/ 2147483647 h 58"/>
                <a:gd name="T30" fmla="*/ 2147483647 w 72"/>
                <a:gd name="T31" fmla="*/ 2147483647 h 58"/>
                <a:gd name="T32" fmla="*/ 2147483647 w 72"/>
                <a:gd name="T33" fmla="*/ 2147483647 h 58"/>
                <a:gd name="T34" fmla="*/ 0 w 72"/>
                <a:gd name="T35" fmla="*/ 2147483647 h 58"/>
                <a:gd name="T36" fmla="*/ 2147483647 w 72"/>
                <a:gd name="T37" fmla="*/ 2147483647 h 58"/>
                <a:gd name="T38" fmla="*/ 2147483647 w 72"/>
                <a:gd name="T39" fmla="*/ 2147483647 h 58"/>
                <a:gd name="T40" fmla="*/ 2147483647 w 72"/>
                <a:gd name="T41" fmla="*/ 2147483647 h 58"/>
                <a:gd name="T42" fmla="*/ 2147483647 w 72"/>
                <a:gd name="T43" fmla="*/ 2147483647 h 58"/>
                <a:gd name="T44" fmla="*/ 2147483647 w 72"/>
                <a:gd name="T45" fmla="*/ 2147483647 h 58"/>
                <a:gd name="T46" fmla="*/ 2147483647 w 72"/>
                <a:gd name="T47" fmla="*/ 2147483647 h 58"/>
                <a:gd name="T48" fmla="*/ 2147483647 w 72"/>
                <a:gd name="T49" fmla="*/ 2147483647 h 58"/>
                <a:gd name="T50" fmla="*/ 2147483647 w 72"/>
                <a:gd name="T51" fmla="*/ 2147483647 h 58"/>
                <a:gd name="T52" fmla="*/ 2147483647 w 72"/>
                <a:gd name="T53" fmla="*/ 2147483647 h 58"/>
                <a:gd name="T54" fmla="*/ 2147483647 w 72"/>
                <a:gd name="T55" fmla="*/ 2147483647 h 58"/>
                <a:gd name="T56" fmla="*/ 2147483647 w 72"/>
                <a:gd name="T57" fmla="*/ 2147483647 h 58"/>
                <a:gd name="T58" fmla="*/ 2147483647 w 72"/>
                <a:gd name="T59" fmla="*/ 2147483647 h 5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2"/>
                <a:gd name="T91" fmla="*/ 0 h 58"/>
                <a:gd name="T92" fmla="*/ 72 w 72"/>
                <a:gd name="T93" fmla="*/ 58 h 5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2" h="58">
                  <a:moveTo>
                    <a:pt x="25" y="5"/>
                  </a:moveTo>
                  <a:cubicBezTo>
                    <a:pt x="48" y="5"/>
                    <a:pt x="48" y="5"/>
                    <a:pt x="48" y="5"/>
                  </a:cubicBezTo>
                  <a:cubicBezTo>
                    <a:pt x="48" y="11"/>
                    <a:pt x="48" y="11"/>
                    <a:pt x="48" y="11"/>
                  </a:cubicBezTo>
                  <a:cubicBezTo>
                    <a:pt x="53" y="11"/>
                    <a:pt x="53" y="11"/>
                    <a:pt x="53" y="11"/>
                  </a:cubicBezTo>
                  <a:cubicBezTo>
                    <a:pt x="53" y="4"/>
                    <a:pt x="53" y="4"/>
                    <a:pt x="53" y="4"/>
                  </a:cubicBezTo>
                  <a:cubicBezTo>
                    <a:pt x="53" y="2"/>
                    <a:pt x="51" y="0"/>
                    <a:pt x="48" y="0"/>
                  </a:cubicBezTo>
                  <a:cubicBezTo>
                    <a:pt x="24" y="0"/>
                    <a:pt x="24" y="0"/>
                    <a:pt x="24" y="0"/>
                  </a:cubicBezTo>
                  <a:cubicBezTo>
                    <a:pt x="22" y="0"/>
                    <a:pt x="20" y="2"/>
                    <a:pt x="20" y="4"/>
                  </a:cubicBezTo>
                  <a:cubicBezTo>
                    <a:pt x="20" y="11"/>
                    <a:pt x="20" y="11"/>
                    <a:pt x="20" y="11"/>
                  </a:cubicBezTo>
                  <a:cubicBezTo>
                    <a:pt x="25" y="11"/>
                    <a:pt x="25" y="11"/>
                    <a:pt x="25" y="11"/>
                  </a:cubicBezTo>
                  <a:lnTo>
                    <a:pt x="25" y="5"/>
                  </a:lnTo>
                  <a:close/>
                  <a:moveTo>
                    <a:pt x="0" y="19"/>
                  </a:moveTo>
                  <a:cubicBezTo>
                    <a:pt x="0" y="53"/>
                    <a:pt x="0" y="53"/>
                    <a:pt x="0" y="53"/>
                  </a:cubicBezTo>
                  <a:cubicBezTo>
                    <a:pt x="0" y="56"/>
                    <a:pt x="3" y="58"/>
                    <a:pt x="5" y="58"/>
                  </a:cubicBezTo>
                  <a:cubicBezTo>
                    <a:pt x="10" y="58"/>
                    <a:pt x="10" y="58"/>
                    <a:pt x="10" y="58"/>
                  </a:cubicBezTo>
                  <a:cubicBezTo>
                    <a:pt x="10" y="14"/>
                    <a:pt x="10" y="14"/>
                    <a:pt x="10" y="14"/>
                  </a:cubicBezTo>
                  <a:cubicBezTo>
                    <a:pt x="5" y="14"/>
                    <a:pt x="5" y="14"/>
                    <a:pt x="5" y="14"/>
                  </a:cubicBezTo>
                  <a:cubicBezTo>
                    <a:pt x="3" y="14"/>
                    <a:pt x="0" y="16"/>
                    <a:pt x="0" y="19"/>
                  </a:cubicBezTo>
                  <a:close/>
                  <a:moveTo>
                    <a:pt x="14" y="58"/>
                  </a:moveTo>
                  <a:cubicBezTo>
                    <a:pt x="59" y="58"/>
                    <a:pt x="59" y="58"/>
                    <a:pt x="59" y="58"/>
                  </a:cubicBezTo>
                  <a:cubicBezTo>
                    <a:pt x="59" y="14"/>
                    <a:pt x="59" y="14"/>
                    <a:pt x="59" y="14"/>
                  </a:cubicBezTo>
                  <a:cubicBezTo>
                    <a:pt x="14" y="14"/>
                    <a:pt x="14" y="14"/>
                    <a:pt x="14" y="14"/>
                  </a:cubicBezTo>
                  <a:lnTo>
                    <a:pt x="14" y="58"/>
                  </a:lnTo>
                  <a:close/>
                  <a:moveTo>
                    <a:pt x="67" y="14"/>
                  </a:moveTo>
                  <a:cubicBezTo>
                    <a:pt x="63" y="14"/>
                    <a:pt x="63" y="14"/>
                    <a:pt x="63" y="14"/>
                  </a:cubicBezTo>
                  <a:cubicBezTo>
                    <a:pt x="63" y="58"/>
                    <a:pt x="63" y="58"/>
                    <a:pt x="63" y="58"/>
                  </a:cubicBezTo>
                  <a:cubicBezTo>
                    <a:pt x="67" y="58"/>
                    <a:pt x="67" y="58"/>
                    <a:pt x="67" y="58"/>
                  </a:cubicBezTo>
                  <a:cubicBezTo>
                    <a:pt x="70" y="58"/>
                    <a:pt x="72" y="56"/>
                    <a:pt x="72" y="53"/>
                  </a:cubicBezTo>
                  <a:cubicBezTo>
                    <a:pt x="72" y="19"/>
                    <a:pt x="72" y="19"/>
                    <a:pt x="72" y="19"/>
                  </a:cubicBezTo>
                  <a:cubicBezTo>
                    <a:pt x="72" y="16"/>
                    <a:pt x="70" y="14"/>
                    <a:pt x="67" y="14"/>
                  </a:cubicBezTo>
                  <a:close/>
                </a:path>
              </a:pathLst>
            </a:custGeom>
            <a:solidFill>
              <a:schemeClr val="tx2">
                <a:lumMod val="50000"/>
              </a:schemeClr>
            </a:solidFill>
            <a:ln>
              <a:noFill/>
            </a:ln>
          </p:spPr>
          <p:txBody>
            <a:bodyPr/>
            <a:lstStyle/>
            <a:p>
              <a:endParaRPr lang="zh-CN" altLang="en-US" dirty="0">
                <a:ea typeface="微软雅黑" panose="020B0503020204020204" pitchFamily="34" charset="-122"/>
              </a:endParaRPr>
            </a:p>
          </p:txBody>
        </p:sp>
      </p:grpSp>
      <p:sp>
        <p:nvSpPr>
          <p:cNvPr id="33" name="矩形 47"/>
          <p:cNvSpPr>
            <a:spLocks noChangeArrowheads="1"/>
          </p:cNvSpPr>
          <p:nvPr/>
        </p:nvSpPr>
        <p:spPr bwMode="auto">
          <a:xfrm>
            <a:off x="2600325" y="2565797"/>
            <a:ext cx="3943350" cy="86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51430" tIns="25715" rIns="51430" bIns="25715">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olidFill>
                  <a:srgbClr val="595959"/>
                </a:solidFill>
                <a:sym typeface="方正兰亭黑_GBK" panose="02000000000000000000" pitchFamily="2" charset="-122"/>
              </a:rPr>
              <a:t>在此录入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sp>
        <p:nvSpPr>
          <p:cNvPr id="36" name="文本框 44"/>
          <p:cNvSpPr>
            <a:spLocks noChangeArrowheads="1"/>
          </p:cNvSpPr>
          <p:nvPr/>
        </p:nvSpPr>
        <p:spPr bwMode="auto">
          <a:xfrm>
            <a:off x="2159794" y="1457326"/>
            <a:ext cx="2157413" cy="756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40" name="矩形 47"/>
          <p:cNvSpPr>
            <a:spLocks noChangeArrowheads="1"/>
          </p:cNvSpPr>
          <p:nvPr/>
        </p:nvSpPr>
        <p:spPr bwMode="auto">
          <a:xfrm>
            <a:off x="2595563" y="2569369"/>
            <a:ext cx="3943350" cy="86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51430" tIns="25715" rIns="51430" bIns="25715">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ym typeface="方正兰亭黑_GBK" panose="02000000000000000000" pitchFamily="2" charset="-122"/>
              </a:rPr>
              <a:t>在此录入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cxnSp>
        <p:nvCxnSpPr>
          <p:cNvPr id="55" name="直接连接符 5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7" name="TextBox 56"/>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年度完成的主要项目</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58" name="直接连接符 57"/>
          <p:cNvCxnSpPr/>
          <p:nvPr/>
        </p:nvCxnSpPr>
        <p:spPr>
          <a:xfrm>
            <a:off x="3632164" y="30208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文本框 16"/>
          <p:cNvSpPr>
            <a:spLocks noChangeArrowheads="1"/>
          </p:cNvSpPr>
          <p:nvPr/>
        </p:nvSpPr>
        <p:spPr bwMode="auto">
          <a:xfrm>
            <a:off x="5549086" y="1097756"/>
            <a:ext cx="1292662"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dirty="0" smtClean="0">
                <a:latin typeface="方正正准黑简体" panose="02000000000000000000" pitchFamily="2" charset="-122"/>
                <a:ea typeface="方正正准黑简体" panose="02000000000000000000" pitchFamily="2" charset="-122"/>
              </a:rPr>
              <a:t>完成项目二</a:t>
            </a:r>
            <a:endParaRPr lang="zh-CN" altLang="en-US" sz="1800" dirty="0">
              <a:latin typeface="方正正准黑简体" panose="02000000000000000000" pitchFamily="2" charset="-122"/>
              <a:ea typeface="方正正准黑简体" panose="02000000000000000000" pitchFamily="2" charset="-122"/>
            </a:endParaRPr>
          </a:p>
        </p:txBody>
      </p:sp>
      <p:sp>
        <p:nvSpPr>
          <p:cNvPr id="60" name="文本框 16"/>
          <p:cNvSpPr>
            <a:spLocks noChangeArrowheads="1"/>
          </p:cNvSpPr>
          <p:nvPr/>
        </p:nvSpPr>
        <p:spPr bwMode="auto">
          <a:xfrm>
            <a:off x="5549086" y="4408409"/>
            <a:ext cx="1292662"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dirty="0" smtClean="0">
                <a:latin typeface="方正正准黑简体" panose="02000000000000000000" pitchFamily="2" charset="-122"/>
                <a:ea typeface="方正正准黑简体" panose="02000000000000000000" pitchFamily="2" charset="-122"/>
              </a:rPr>
              <a:t>完成项目四</a:t>
            </a:r>
            <a:endParaRPr lang="zh-CN" altLang="en-US" sz="1800" dirty="0">
              <a:latin typeface="方正正准黑简体" panose="02000000000000000000" pitchFamily="2" charset="-122"/>
              <a:ea typeface="方正正准黑简体" panose="02000000000000000000" pitchFamily="2" charset="-122"/>
            </a:endParaRPr>
          </a:p>
        </p:txBody>
      </p:sp>
      <p:sp>
        <p:nvSpPr>
          <p:cNvPr id="61" name="文本框 16"/>
          <p:cNvSpPr>
            <a:spLocks noChangeArrowheads="1"/>
          </p:cNvSpPr>
          <p:nvPr/>
        </p:nvSpPr>
        <p:spPr bwMode="auto">
          <a:xfrm>
            <a:off x="2234386" y="4408409"/>
            <a:ext cx="1292662"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dirty="0" smtClean="0">
                <a:latin typeface="方正正准黑简体" panose="02000000000000000000" pitchFamily="2" charset="-122"/>
                <a:ea typeface="方正正准黑简体" panose="02000000000000000000" pitchFamily="2" charset="-122"/>
              </a:rPr>
              <a:t>完成项目</a:t>
            </a:r>
            <a:r>
              <a:rPr lang="zh-CN" altLang="en-US" sz="1800" dirty="0">
                <a:latin typeface="方正正准黑简体" panose="02000000000000000000" pitchFamily="2" charset="-122"/>
                <a:ea typeface="方正正准黑简体" panose="02000000000000000000" pitchFamily="2" charset="-122"/>
              </a:rPr>
              <a:t>三</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300"/>
                                        <p:tgtEl>
                                          <p:spTgt spid="5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wipe(down)">
                                      <p:cBhvr>
                                        <p:cTn id="11" dur="300"/>
                                        <p:tgtEl>
                                          <p:spTgt spid="5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p:tgtEl>
                                          <p:spTgt spid="57"/>
                                        </p:tgtEl>
                                        <p:attrNameLst>
                                          <p:attrName>ppt_x</p:attrName>
                                        </p:attrNameLst>
                                      </p:cBhvr>
                                      <p:tavLst>
                                        <p:tav tm="0">
                                          <p:val>
                                            <p:strVal val="#ppt_x-#ppt_w*1.125000"/>
                                          </p:val>
                                        </p:tav>
                                        <p:tav tm="100000">
                                          <p:val>
                                            <p:strVal val="#ppt_x"/>
                                          </p:val>
                                        </p:tav>
                                      </p:tavLst>
                                    </p:anim>
                                    <p:animEffect transition="in" filter="wipe(right)">
                                      <p:cBhvr>
                                        <p:cTn id="16" dur="500"/>
                                        <p:tgtEl>
                                          <p:spTgt spid="57"/>
                                        </p:tgtEl>
                                      </p:cBhvr>
                                    </p:animEffect>
                                  </p:childTnLst>
                                </p:cTn>
                              </p:par>
                              <p:par>
                                <p:cTn id="17" presetID="12" presetClass="entr" presetSubtype="8" fill="hold" nodeType="with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additive="base">
                                        <p:cTn id="19" dur="500"/>
                                        <p:tgtEl>
                                          <p:spTgt spid="58"/>
                                        </p:tgtEl>
                                        <p:attrNameLst>
                                          <p:attrName>ppt_x</p:attrName>
                                        </p:attrNameLst>
                                      </p:cBhvr>
                                      <p:tavLst>
                                        <p:tav tm="0">
                                          <p:val>
                                            <p:strVal val="#ppt_x-#ppt_w*1.125000"/>
                                          </p:val>
                                        </p:tav>
                                        <p:tav tm="100000">
                                          <p:val>
                                            <p:strVal val="#ppt_x"/>
                                          </p:val>
                                        </p:tav>
                                      </p:tavLst>
                                    </p:anim>
                                    <p:animEffect transition="in" filter="wipe(right)">
                                      <p:cBhvr>
                                        <p:cTn id="20" dur="500"/>
                                        <p:tgtEl>
                                          <p:spTgt spid="58"/>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30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800" fill="hold"/>
                                        <p:tgtEl>
                                          <p:spTgt spid="63"/>
                                        </p:tgtEl>
                                        <p:attrNameLst>
                                          <p:attrName>ppt_x</p:attrName>
                                        </p:attrNameLst>
                                      </p:cBhvr>
                                      <p:tavLst>
                                        <p:tav tm="0">
                                          <p:val>
                                            <p:strVal val="0-#ppt_w/2"/>
                                          </p:val>
                                        </p:tav>
                                        <p:tav tm="100000">
                                          <p:val>
                                            <p:strVal val="#ppt_x"/>
                                          </p:val>
                                        </p:tav>
                                      </p:tavLst>
                                    </p:anim>
                                    <p:anim calcmode="lin" valueType="num">
                                      <p:cBhvr additive="base">
                                        <p:cTn id="26" dur="800" fill="hold"/>
                                        <p:tgtEl>
                                          <p:spTgt spid="63"/>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 calcmode="lin" valueType="num">
                                      <p:cBhvr additive="base">
                                        <p:cTn id="29" dur="800" fill="hold"/>
                                        <p:tgtEl>
                                          <p:spTgt spid="62"/>
                                        </p:tgtEl>
                                        <p:attrNameLst>
                                          <p:attrName>ppt_x</p:attrName>
                                        </p:attrNameLst>
                                      </p:cBhvr>
                                      <p:tavLst>
                                        <p:tav tm="0">
                                          <p:val>
                                            <p:strVal val="0-#ppt_w/2"/>
                                          </p:val>
                                        </p:tav>
                                        <p:tav tm="100000">
                                          <p:val>
                                            <p:strVal val="#ppt_x"/>
                                          </p:val>
                                        </p:tav>
                                      </p:tavLst>
                                    </p:anim>
                                    <p:anim calcmode="lin" valueType="num">
                                      <p:cBhvr additive="base">
                                        <p:cTn id="30" dur="800" fill="hold"/>
                                        <p:tgtEl>
                                          <p:spTgt spid="62"/>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300"/>
                                  </p:stCondLst>
                                  <p:childTnLst>
                                    <p:set>
                                      <p:cBhvr>
                                        <p:cTn id="32" dur="1" fill="hold">
                                          <p:stCondLst>
                                            <p:cond delay="0"/>
                                          </p:stCondLst>
                                        </p:cTn>
                                        <p:tgtEl>
                                          <p:spTgt spid="65"/>
                                        </p:tgtEl>
                                        <p:attrNameLst>
                                          <p:attrName>style.visibility</p:attrName>
                                        </p:attrNameLst>
                                      </p:cBhvr>
                                      <p:to>
                                        <p:strVal val="visible"/>
                                      </p:to>
                                    </p:set>
                                    <p:anim calcmode="lin" valueType="num">
                                      <p:cBhvr additive="base">
                                        <p:cTn id="33" dur="800" fill="hold"/>
                                        <p:tgtEl>
                                          <p:spTgt spid="65"/>
                                        </p:tgtEl>
                                        <p:attrNameLst>
                                          <p:attrName>ppt_x</p:attrName>
                                        </p:attrNameLst>
                                      </p:cBhvr>
                                      <p:tavLst>
                                        <p:tav tm="0">
                                          <p:val>
                                            <p:strVal val="1+#ppt_w/2"/>
                                          </p:val>
                                        </p:tav>
                                        <p:tav tm="100000">
                                          <p:val>
                                            <p:strVal val="#ppt_x"/>
                                          </p:val>
                                        </p:tav>
                                      </p:tavLst>
                                    </p:anim>
                                    <p:anim calcmode="lin" valueType="num">
                                      <p:cBhvr additive="base">
                                        <p:cTn id="34" dur="800" fill="hold"/>
                                        <p:tgtEl>
                                          <p:spTgt spid="65"/>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4"/>
                                        </p:tgtEl>
                                        <p:attrNameLst>
                                          <p:attrName>style.visibility</p:attrName>
                                        </p:attrNameLst>
                                      </p:cBhvr>
                                      <p:to>
                                        <p:strVal val="visible"/>
                                      </p:to>
                                    </p:set>
                                    <p:anim calcmode="lin" valueType="num">
                                      <p:cBhvr additive="base">
                                        <p:cTn id="37" dur="800" fill="hold"/>
                                        <p:tgtEl>
                                          <p:spTgt spid="64"/>
                                        </p:tgtEl>
                                        <p:attrNameLst>
                                          <p:attrName>ppt_x</p:attrName>
                                        </p:attrNameLst>
                                      </p:cBhvr>
                                      <p:tavLst>
                                        <p:tav tm="0">
                                          <p:val>
                                            <p:strVal val="1+#ppt_w/2"/>
                                          </p:val>
                                        </p:tav>
                                        <p:tav tm="100000">
                                          <p:val>
                                            <p:strVal val="#ppt_x"/>
                                          </p:val>
                                        </p:tav>
                                      </p:tavLst>
                                    </p:anim>
                                    <p:anim calcmode="lin" valueType="num">
                                      <p:cBhvr additive="base">
                                        <p:cTn id="38" dur="800" fill="hold"/>
                                        <p:tgtEl>
                                          <p:spTgt spid="64"/>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2"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wipe(right)">
                                      <p:cBhvr>
                                        <p:cTn id="43" dur="500"/>
                                        <p:tgtEl>
                                          <p:spTgt spid="4"/>
                                        </p:tgtEl>
                                      </p:cBhvr>
                                    </p:animEffect>
                                  </p:childTnLst>
                                </p:cTn>
                              </p:par>
                              <p:par>
                                <p:cTn id="44" presetID="22" presetClass="entr" presetSubtype="8" fill="hold" nodeType="with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left)">
                                      <p:cBhvr>
                                        <p:cTn id="46" dur="500"/>
                                        <p:tgtEl>
                                          <p:spTgt spid="6"/>
                                        </p:tgtEl>
                                      </p:cBhvr>
                                    </p:animEffect>
                                  </p:childTnLst>
                                </p:cTn>
                              </p:par>
                              <p:par>
                                <p:cTn id="47" presetID="22" presetClass="entr" presetSubtype="8" fill="hold" nodeType="withEffect">
                                  <p:stCondLst>
                                    <p:cond delay="300"/>
                                  </p:stCondLst>
                                  <p:childTnLst>
                                    <p:set>
                                      <p:cBhvr>
                                        <p:cTn id="48" dur="1" fill="hold">
                                          <p:stCondLst>
                                            <p:cond delay="0"/>
                                          </p:stCondLst>
                                        </p:cTn>
                                        <p:tgtEl>
                                          <p:spTgt spid="7"/>
                                        </p:tgtEl>
                                        <p:attrNameLst>
                                          <p:attrName>style.visibility</p:attrName>
                                        </p:attrNameLst>
                                      </p:cBhvr>
                                      <p:to>
                                        <p:strVal val="visible"/>
                                      </p:to>
                                    </p:set>
                                    <p:animEffect transition="in" filter="wipe(left)">
                                      <p:cBhvr>
                                        <p:cTn id="49" dur="500"/>
                                        <p:tgtEl>
                                          <p:spTgt spid="7"/>
                                        </p:tgtEl>
                                      </p:cBhvr>
                                    </p:animEffect>
                                  </p:childTnLst>
                                </p:cTn>
                              </p:par>
                              <p:par>
                                <p:cTn id="50" presetID="22" presetClass="entr" presetSubtype="2" fill="hold" nodeType="withEffect">
                                  <p:stCondLst>
                                    <p:cond delay="300"/>
                                  </p:stCondLst>
                                  <p:childTnLst>
                                    <p:set>
                                      <p:cBhvr>
                                        <p:cTn id="51" dur="1" fill="hold">
                                          <p:stCondLst>
                                            <p:cond delay="0"/>
                                          </p:stCondLst>
                                        </p:cTn>
                                        <p:tgtEl>
                                          <p:spTgt spid="5"/>
                                        </p:tgtEl>
                                        <p:attrNameLst>
                                          <p:attrName>style.visibility</p:attrName>
                                        </p:attrNameLst>
                                      </p:cBhvr>
                                      <p:to>
                                        <p:strVal val="visible"/>
                                      </p:to>
                                    </p:set>
                                    <p:animEffect transition="in" filter="wipe(right)">
                                      <p:cBhvr>
                                        <p:cTn id="52" dur="500"/>
                                        <p:tgtEl>
                                          <p:spTgt spid="5"/>
                                        </p:tgtEl>
                                      </p:cBhvr>
                                    </p:animEffect>
                                  </p:childTnLst>
                                </p:cTn>
                              </p:par>
                            </p:childTnLst>
                          </p:cTn>
                        </p:par>
                      </p:childTnLst>
                    </p:cTn>
                  </p:par>
                  <p:par>
                    <p:cTn id="53" fill="hold">
                      <p:stCondLst>
                        <p:cond delay="indefinite"/>
                      </p:stCondLst>
                      <p:childTnLst>
                        <p:par>
                          <p:cTn id="54" fill="hold">
                            <p:stCondLst>
                              <p:cond delay="0"/>
                            </p:stCondLst>
                            <p:childTnLst>
                              <p:par>
                                <p:cTn id="55" presetID="47" presetClass="entr" presetSubtype="0" fill="hold" grpId="0" nodeType="clickEffect">
                                  <p:stCondLst>
                                    <p:cond delay="0"/>
                                  </p:stCondLst>
                                  <p:iterate type="lt">
                                    <p:tmPct val="12000"/>
                                  </p:iterate>
                                  <p:childTnLst>
                                    <p:set>
                                      <p:cBhvr>
                                        <p:cTn id="56" dur="1" fill="hold">
                                          <p:stCondLst>
                                            <p:cond delay="0"/>
                                          </p:stCondLst>
                                        </p:cTn>
                                        <p:tgtEl>
                                          <p:spTgt spid="19"/>
                                        </p:tgtEl>
                                        <p:attrNameLst>
                                          <p:attrName>style.visibility</p:attrName>
                                        </p:attrNameLst>
                                      </p:cBhvr>
                                      <p:to>
                                        <p:strVal val="visible"/>
                                      </p:to>
                                    </p:set>
                                    <p:animEffect transition="in" filter="fade">
                                      <p:cBhvr>
                                        <p:cTn id="57" dur="800"/>
                                        <p:tgtEl>
                                          <p:spTgt spid="19"/>
                                        </p:tgtEl>
                                      </p:cBhvr>
                                    </p:animEffect>
                                    <p:anim calcmode="lin" valueType="num">
                                      <p:cBhvr>
                                        <p:cTn id="58" dur="800" fill="hold"/>
                                        <p:tgtEl>
                                          <p:spTgt spid="19"/>
                                        </p:tgtEl>
                                        <p:attrNameLst>
                                          <p:attrName>ppt_x</p:attrName>
                                        </p:attrNameLst>
                                      </p:cBhvr>
                                      <p:tavLst>
                                        <p:tav tm="0">
                                          <p:val>
                                            <p:strVal val="#ppt_x"/>
                                          </p:val>
                                        </p:tav>
                                        <p:tav tm="100000">
                                          <p:val>
                                            <p:strVal val="#ppt_x"/>
                                          </p:val>
                                        </p:tav>
                                      </p:tavLst>
                                    </p:anim>
                                    <p:anim calcmode="lin" valueType="num">
                                      <p:cBhvr>
                                        <p:cTn id="59" dur="800" fill="hold"/>
                                        <p:tgtEl>
                                          <p:spTgt spid="19"/>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iterate type="lt">
                                    <p:tmPct val="12000"/>
                                  </p:iterate>
                                  <p:childTnLst>
                                    <p:set>
                                      <p:cBhvr>
                                        <p:cTn id="61" dur="1" fill="hold">
                                          <p:stCondLst>
                                            <p:cond delay="0"/>
                                          </p:stCondLst>
                                        </p:cTn>
                                        <p:tgtEl>
                                          <p:spTgt spid="59"/>
                                        </p:tgtEl>
                                        <p:attrNameLst>
                                          <p:attrName>style.visibility</p:attrName>
                                        </p:attrNameLst>
                                      </p:cBhvr>
                                      <p:to>
                                        <p:strVal val="visible"/>
                                      </p:to>
                                    </p:set>
                                    <p:animEffect transition="in" filter="fade">
                                      <p:cBhvr>
                                        <p:cTn id="62" dur="800"/>
                                        <p:tgtEl>
                                          <p:spTgt spid="59"/>
                                        </p:tgtEl>
                                      </p:cBhvr>
                                    </p:animEffect>
                                    <p:anim calcmode="lin" valueType="num">
                                      <p:cBhvr>
                                        <p:cTn id="63" dur="800" fill="hold"/>
                                        <p:tgtEl>
                                          <p:spTgt spid="59"/>
                                        </p:tgtEl>
                                        <p:attrNameLst>
                                          <p:attrName>ppt_x</p:attrName>
                                        </p:attrNameLst>
                                      </p:cBhvr>
                                      <p:tavLst>
                                        <p:tav tm="0">
                                          <p:val>
                                            <p:strVal val="#ppt_x"/>
                                          </p:val>
                                        </p:tav>
                                        <p:tav tm="100000">
                                          <p:val>
                                            <p:strVal val="#ppt_x"/>
                                          </p:val>
                                        </p:tav>
                                      </p:tavLst>
                                    </p:anim>
                                    <p:anim calcmode="lin" valueType="num">
                                      <p:cBhvr>
                                        <p:cTn id="64" dur="800" fill="hold"/>
                                        <p:tgtEl>
                                          <p:spTgt spid="5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300"/>
                                  </p:stCondLst>
                                  <p:iterate type="lt">
                                    <p:tmPct val="12000"/>
                                  </p:iterate>
                                  <p:childTnLst>
                                    <p:set>
                                      <p:cBhvr>
                                        <p:cTn id="66" dur="1" fill="hold">
                                          <p:stCondLst>
                                            <p:cond delay="0"/>
                                          </p:stCondLst>
                                        </p:cTn>
                                        <p:tgtEl>
                                          <p:spTgt spid="61"/>
                                        </p:tgtEl>
                                        <p:attrNameLst>
                                          <p:attrName>style.visibility</p:attrName>
                                        </p:attrNameLst>
                                      </p:cBhvr>
                                      <p:to>
                                        <p:strVal val="visible"/>
                                      </p:to>
                                    </p:set>
                                    <p:animEffect transition="in" filter="fade">
                                      <p:cBhvr>
                                        <p:cTn id="67" dur="800"/>
                                        <p:tgtEl>
                                          <p:spTgt spid="61"/>
                                        </p:tgtEl>
                                      </p:cBhvr>
                                    </p:animEffect>
                                    <p:anim calcmode="lin" valueType="num">
                                      <p:cBhvr>
                                        <p:cTn id="68" dur="800" fill="hold"/>
                                        <p:tgtEl>
                                          <p:spTgt spid="61"/>
                                        </p:tgtEl>
                                        <p:attrNameLst>
                                          <p:attrName>ppt_x</p:attrName>
                                        </p:attrNameLst>
                                      </p:cBhvr>
                                      <p:tavLst>
                                        <p:tav tm="0">
                                          <p:val>
                                            <p:strVal val="#ppt_x"/>
                                          </p:val>
                                        </p:tav>
                                        <p:tav tm="100000">
                                          <p:val>
                                            <p:strVal val="#ppt_x"/>
                                          </p:val>
                                        </p:tav>
                                      </p:tavLst>
                                    </p:anim>
                                    <p:anim calcmode="lin" valueType="num">
                                      <p:cBhvr>
                                        <p:cTn id="69" dur="800" fill="hold"/>
                                        <p:tgtEl>
                                          <p:spTgt spid="61"/>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300"/>
                                  </p:stCondLst>
                                  <p:iterate type="lt">
                                    <p:tmPct val="12000"/>
                                  </p:iterate>
                                  <p:childTnLst>
                                    <p:set>
                                      <p:cBhvr>
                                        <p:cTn id="71" dur="1" fill="hold">
                                          <p:stCondLst>
                                            <p:cond delay="0"/>
                                          </p:stCondLst>
                                        </p:cTn>
                                        <p:tgtEl>
                                          <p:spTgt spid="60"/>
                                        </p:tgtEl>
                                        <p:attrNameLst>
                                          <p:attrName>style.visibility</p:attrName>
                                        </p:attrNameLst>
                                      </p:cBhvr>
                                      <p:to>
                                        <p:strVal val="visible"/>
                                      </p:to>
                                    </p:set>
                                    <p:animEffect transition="in" filter="fade">
                                      <p:cBhvr>
                                        <p:cTn id="72" dur="800"/>
                                        <p:tgtEl>
                                          <p:spTgt spid="60"/>
                                        </p:tgtEl>
                                      </p:cBhvr>
                                    </p:animEffect>
                                    <p:anim calcmode="lin" valueType="num">
                                      <p:cBhvr>
                                        <p:cTn id="73" dur="800" fill="hold"/>
                                        <p:tgtEl>
                                          <p:spTgt spid="60"/>
                                        </p:tgtEl>
                                        <p:attrNameLst>
                                          <p:attrName>ppt_x</p:attrName>
                                        </p:attrNameLst>
                                      </p:cBhvr>
                                      <p:tavLst>
                                        <p:tav tm="0">
                                          <p:val>
                                            <p:strVal val="#ppt_x"/>
                                          </p:val>
                                        </p:tav>
                                        <p:tav tm="100000">
                                          <p:val>
                                            <p:strVal val="#ppt_x"/>
                                          </p:val>
                                        </p:tav>
                                      </p:tavLst>
                                    </p:anim>
                                    <p:anim calcmode="lin" valueType="num">
                                      <p:cBhvr>
                                        <p:cTn id="74" dur="8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6" presetClass="entr" presetSubtype="21" fill="hold" grpId="0" nodeType="click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barn(inVertical)">
                                      <p:cBhvr>
                                        <p:cTn id="79" dur="500"/>
                                        <p:tgtEl>
                                          <p:spTgt spid="36"/>
                                        </p:tgtEl>
                                      </p:cBhvr>
                                    </p:animEffect>
                                  </p:childTnLst>
                                </p:cTn>
                              </p:par>
                              <p:par>
                                <p:cTn id="80" presetID="16" presetClass="entr" presetSubtype="21" fill="hold" grpId="0" nodeType="with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barn(inVertical)">
                                      <p:cBhvr>
                                        <p:cTn id="82" dur="500"/>
                                        <p:tgtEl>
                                          <p:spTgt spid="20"/>
                                        </p:tgtEl>
                                      </p:cBhvr>
                                    </p:animEffect>
                                  </p:childTnLst>
                                </p:cTn>
                              </p:par>
                              <p:par>
                                <p:cTn id="83" presetID="16" presetClass="entr" presetSubtype="21" fill="hold" grpId="0" nodeType="withEffect">
                                  <p:stCondLst>
                                    <p:cond delay="300"/>
                                  </p:stCondLst>
                                  <p:childTnLst>
                                    <p:set>
                                      <p:cBhvr>
                                        <p:cTn id="84" dur="1" fill="hold">
                                          <p:stCondLst>
                                            <p:cond delay="0"/>
                                          </p:stCondLst>
                                        </p:cTn>
                                        <p:tgtEl>
                                          <p:spTgt spid="16"/>
                                        </p:tgtEl>
                                        <p:attrNameLst>
                                          <p:attrName>style.visibility</p:attrName>
                                        </p:attrNameLst>
                                      </p:cBhvr>
                                      <p:to>
                                        <p:strVal val="visible"/>
                                      </p:to>
                                    </p:set>
                                    <p:animEffect transition="in" filter="barn(inVertical)">
                                      <p:cBhvr>
                                        <p:cTn id="85" dur="500"/>
                                        <p:tgtEl>
                                          <p:spTgt spid="16"/>
                                        </p:tgtEl>
                                      </p:cBhvr>
                                    </p:animEffect>
                                  </p:childTnLst>
                                </p:cTn>
                              </p:par>
                              <p:par>
                                <p:cTn id="86" presetID="16" presetClass="entr" presetSubtype="21" fill="hold" grpId="0" nodeType="withEffect">
                                  <p:stCondLst>
                                    <p:cond delay="300"/>
                                  </p:stCondLst>
                                  <p:childTnLst>
                                    <p:set>
                                      <p:cBhvr>
                                        <p:cTn id="87" dur="1" fill="hold">
                                          <p:stCondLst>
                                            <p:cond delay="0"/>
                                          </p:stCondLst>
                                        </p:cTn>
                                        <p:tgtEl>
                                          <p:spTgt spid="8"/>
                                        </p:tgtEl>
                                        <p:attrNameLst>
                                          <p:attrName>style.visibility</p:attrName>
                                        </p:attrNameLst>
                                      </p:cBhvr>
                                      <p:to>
                                        <p:strVal val="visible"/>
                                      </p:to>
                                    </p:set>
                                    <p:animEffect transition="in" filter="barn(inVertical)">
                                      <p:cBhvr>
                                        <p:cTn id="88" dur="500"/>
                                        <p:tgtEl>
                                          <p:spTgt spid="8"/>
                                        </p:tgtEl>
                                      </p:cBhvr>
                                    </p:animEffect>
                                  </p:childTnLst>
                                </p:cTn>
                              </p:par>
                            </p:childTnLst>
                          </p:cTn>
                        </p:par>
                      </p:childTnLst>
                    </p:cTn>
                  </p:par>
                  <p:par>
                    <p:cTn id="89" fill="hold">
                      <p:stCondLst>
                        <p:cond delay="indefinite"/>
                      </p:stCondLst>
                      <p:childTnLst>
                        <p:par>
                          <p:cTn id="90" fill="hold">
                            <p:stCondLst>
                              <p:cond delay="0"/>
                            </p:stCondLst>
                            <p:childTnLst>
                              <p:par>
                                <p:cTn id="91" presetID="6" presetClass="entr" presetSubtype="32" fill="hold" grpId="0" nodeType="clickEffect">
                                  <p:stCondLst>
                                    <p:cond delay="0"/>
                                  </p:stCondLst>
                                  <p:childTnLst>
                                    <p:set>
                                      <p:cBhvr>
                                        <p:cTn id="92" dur="1" fill="hold">
                                          <p:stCondLst>
                                            <p:cond delay="0"/>
                                          </p:stCondLst>
                                        </p:cTn>
                                        <p:tgtEl>
                                          <p:spTgt spid="33"/>
                                        </p:tgtEl>
                                        <p:attrNameLst>
                                          <p:attrName>style.visibility</p:attrName>
                                        </p:attrNameLst>
                                      </p:cBhvr>
                                      <p:to>
                                        <p:strVal val="visible"/>
                                      </p:to>
                                    </p:set>
                                    <p:animEffect transition="in" filter="circle(out)">
                                      <p:cBhvr>
                                        <p:cTn id="93" dur="2000"/>
                                        <p:tgtEl>
                                          <p:spTgt spid="33"/>
                                        </p:tgtEl>
                                      </p:cBhvr>
                                    </p:animEffect>
                                  </p:childTnLst>
                                </p:cTn>
                              </p:par>
                              <p:par>
                                <p:cTn id="94" presetID="6" presetClass="entr" presetSubtype="32" fill="hold" grpId="0" nodeType="withEffect">
                                  <p:stCondLst>
                                    <p:cond delay="0"/>
                                  </p:stCondLst>
                                  <p:childTnLst>
                                    <p:set>
                                      <p:cBhvr>
                                        <p:cTn id="95" dur="1" fill="hold">
                                          <p:stCondLst>
                                            <p:cond delay="0"/>
                                          </p:stCondLst>
                                        </p:cTn>
                                        <p:tgtEl>
                                          <p:spTgt spid="40"/>
                                        </p:tgtEl>
                                        <p:attrNameLst>
                                          <p:attrName>style.visibility</p:attrName>
                                        </p:attrNameLst>
                                      </p:cBhvr>
                                      <p:to>
                                        <p:strVal val="visible"/>
                                      </p:to>
                                    </p:set>
                                    <p:animEffect transition="in" filter="circle(out)">
                                      <p:cBhvr>
                                        <p:cTn id="96" dur="2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P spid="19" grpId="0"/>
      <p:bldP spid="20" grpId="0"/>
      <p:bldP spid="33" grpId="0"/>
      <p:bldP spid="36" grpId="0"/>
      <p:bldP spid="40" grpId="0"/>
      <p:bldP spid="56" grpId="0" animBg="1"/>
      <p:bldP spid="57" grpId="0"/>
      <p:bldP spid="59" grpId="0"/>
      <p:bldP spid="60" grpId="0"/>
      <p:bldP spid="6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本年度完成工作情况</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4" name="直接连接符 13"/>
          <p:cNvCxnSpPr/>
          <p:nvPr/>
        </p:nvCxnSpPr>
        <p:spPr>
          <a:xfrm>
            <a:off x="3633008" y="27163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02" name="图表 101"/>
          <p:cNvGraphicFramePr/>
          <p:nvPr/>
        </p:nvGraphicFramePr>
        <p:xfrm>
          <a:off x="751115" y="957103"/>
          <a:ext cx="2816405" cy="160644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4" name="图表 103"/>
          <p:cNvGraphicFramePr/>
          <p:nvPr/>
        </p:nvGraphicFramePr>
        <p:xfrm>
          <a:off x="2359570" y="957103"/>
          <a:ext cx="2816405" cy="160644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5" name="图表 104"/>
          <p:cNvGraphicFramePr/>
          <p:nvPr/>
        </p:nvGraphicFramePr>
        <p:xfrm>
          <a:off x="3968025" y="957103"/>
          <a:ext cx="2816405" cy="160644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6" name="图表 105"/>
          <p:cNvGraphicFramePr/>
          <p:nvPr/>
        </p:nvGraphicFramePr>
        <p:xfrm>
          <a:off x="5576481" y="957103"/>
          <a:ext cx="2816405" cy="1606445"/>
        </p:xfrm>
        <a:graphic>
          <a:graphicData uri="http://schemas.openxmlformats.org/drawingml/2006/chart">
            <c:chart xmlns:c="http://schemas.openxmlformats.org/drawingml/2006/chart" xmlns:r="http://schemas.openxmlformats.org/officeDocument/2006/relationships" r:id="rId7"/>
          </a:graphicData>
        </a:graphic>
      </p:graphicFrame>
      <p:sp>
        <p:nvSpPr>
          <p:cNvPr id="107" name="文本框 32"/>
          <p:cNvSpPr txBox="1"/>
          <p:nvPr/>
        </p:nvSpPr>
        <p:spPr>
          <a:xfrm>
            <a:off x="1684019" y="2467666"/>
            <a:ext cx="858915" cy="346249"/>
          </a:xfrm>
          <a:prstGeom prst="rect">
            <a:avLst/>
          </a:prstGeom>
          <a:noFill/>
        </p:spPr>
        <p:txBody>
          <a:bodyPr wrap="square" lIns="68580" tIns="34290" rIns="68580" bIns="34290" rtlCol="0">
            <a:spAutoFit/>
          </a:bodyPr>
          <a:lstStyle/>
          <a:p>
            <a:pPr algn="ctr"/>
            <a:r>
              <a:rPr lang="en-US" altLang="zh-CN" dirty="0">
                <a:solidFill>
                  <a:prstClr val="black">
                    <a:lumMod val="50000"/>
                    <a:lumOff val="50000"/>
                  </a:prstClr>
                </a:solidFill>
                <a:latin typeface="Impact" panose="020B0806030902050204" pitchFamily="34" charset="0"/>
                <a:ea typeface="微软雅黑" panose="020B0503020204020204" pitchFamily="34" charset="-122"/>
              </a:rPr>
              <a:t>30</a:t>
            </a:r>
            <a:r>
              <a:rPr lang="en-US" altLang="zh-CN" sz="1200" dirty="0">
                <a:solidFill>
                  <a:prstClr val="black">
                    <a:lumMod val="50000"/>
                    <a:lumOff val="50000"/>
                  </a:prstClr>
                </a:solidFill>
                <a:latin typeface="Impact" panose="020B0806030902050204" pitchFamily="34" charset="0"/>
                <a:ea typeface="微软雅黑" panose="020B0503020204020204" pitchFamily="34" charset="-122"/>
              </a:rPr>
              <a:t>%</a:t>
            </a:r>
            <a:endParaRPr lang="zh-CN" altLang="en-US" sz="1100" dirty="0">
              <a:solidFill>
                <a:prstClr val="black">
                  <a:lumMod val="50000"/>
                  <a:lumOff val="50000"/>
                </a:prstClr>
              </a:solidFill>
              <a:latin typeface="Impact" panose="020B0806030902050204" pitchFamily="34" charset="0"/>
              <a:ea typeface="微软雅黑" panose="020B0503020204020204" pitchFamily="34" charset="-122"/>
            </a:endParaRPr>
          </a:p>
        </p:txBody>
      </p:sp>
      <p:grpSp>
        <p:nvGrpSpPr>
          <p:cNvPr id="108" name="Group 8"/>
          <p:cNvGrpSpPr>
            <a:grpSpLocks noChangeAspect="1"/>
          </p:cNvGrpSpPr>
          <p:nvPr/>
        </p:nvGrpSpPr>
        <p:grpSpPr bwMode="auto">
          <a:xfrm>
            <a:off x="1948275" y="1547939"/>
            <a:ext cx="330403" cy="362031"/>
            <a:chOff x="3437" y="2282"/>
            <a:chExt cx="679" cy="744"/>
          </a:xfrm>
          <a:solidFill>
            <a:schemeClr val="tx2">
              <a:lumMod val="50000"/>
            </a:schemeClr>
          </a:solidFill>
        </p:grpSpPr>
        <p:sp>
          <p:nvSpPr>
            <p:cNvPr id="109" name="Freeform 9"/>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0" name="Freeform 10"/>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grpSp>
      <p:grpSp>
        <p:nvGrpSpPr>
          <p:cNvPr id="111" name="Group 13"/>
          <p:cNvGrpSpPr>
            <a:grpSpLocks noChangeAspect="1"/>
          </p:cNvGrpSpPr>
          <p:nvPr/>
        </p:nvGrpSpPr>
        <p:grpSpPr bwMode="auto">
          <a:xfrm>
            <a:off x="3532732" y="1549063"/>
            <a:ext cx="362309" cy="366587"/>
            <a:chOff x="2426" y="2781"/>
            <a:chExt cx="593" cy="600"/>
          </a:xfrm>
          <a:solidFill>
            <a:schemeClr val="tx1">
              <a:lumMod val="50000"/>
              <a:lumOff val="50000"/>
            </a:schemeClr>
          </a:solidFill>
        </p:grpSpPr>
        <p:sp>
          <p:nvSpPr>
            <p:cNvPr id="112"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3"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grpSp>
      <p:grpSp>
        <p:nvGrpSpPr>
          <p:cNvPr id="114" name="Group 18"/>
          <p:cNvGrpSpPr>
            <a:grpSpLocks noChangeAspect="1"/>
          </p:cNvGrpSpPr>
          <p:nvPr/>
        </p:nvGrpSpPr>
        <p:grpSpPr bwMode="auto">
          <a:xfrm>
            <a:off x="5141794" y="1546015"/>
            <a:ext cx="376364" cy="350702"/>
            <a:chOff x="3802" y="2858"/>
            <a:chExt cx="616" cy="574"/>
          </a:xfrm>
          <a:solidFill>
            <a:schemeClr val="tx2">
              <a:lumMod val="50000"/>
            </a:schemeClr>
          </a:solidFill>
        </p:grpSpPr>
        <p:sp>
          <p:nvSpPr>
            <p:cNvPr id="115"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6"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7"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8"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19"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grpSp>
      <p:grpSp>
        <p:nvGrpSpPr>
          <p:cNvPr id="120" name="Group 26"/>
          <p:cNvGrpSpPr>
            <a:grpSpLocks noChangeAspect="1"/>
          </p:cNvGrpSpPr>
          <p:nvPr/>
        </p:nvGrpSpPr>
        <p:grpSpPr bwMode="auto">
          <a:xfrm>
            <a:off x="6668463" y="1632307"/>
            <a:ext cx="535744" cy="265601"/>
            <a:chOff x="5676" y="2597"/>
            <a:chExt cx="1061" cy="526"/>
          </a:xfrm>
          <a:solidFill>
            <a:schemeClr val="tx1"/>
          </a:solidFill>
        </p:grpSpPr>
        <p:sp>
          <p:nvSpPr>
            <p:cNvPr id="121" name="Freeform 27"/>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2"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3" name="Freeform 29"/>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4"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5"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6" name="Freeform 32"/>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7"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8" name="Freeform 34"/>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29"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0"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1" name="Freeform 37"/>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2"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3" name="Freeform 39"/>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4"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sp>
          <p:nvSpPr>
            <p:cNvPr id="135"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a typeface="微软雅黑" panose="020B0503020204020204" pitchFamily="34" charset="-122"/>
              </a:endParaRPr>
            </a:p>
          </p:txBody>
        </p:sp>
      </p:grpSp>
      <p:sp>
        <p:nvSpPr>
          <p:cNvPr id="136" name="文本框 73"/>
          <p:cNvSpPr txBox="1"/>
          <p:nvPr/>
        </p:nvSpPr>
        <p:spPr>
          <a:xfrm>
            <a:off x="3289319" y="2467666"/>
            <a:ext cx="858915" cy="346249"/>
          </a:xfrm>
          <a:prstGeom prst="rect">
            <a:avLst/>
          </a:prstGeom>
          <a:noFill/>
        </p:spPr>
        <p:txBody>
          <a:bodyPr wrap="square" lIns="68580" tIns="34290" rIns="68580" bIns="34290" rtlCol="0">
            <a:spAutoFit/>
          </a:bodyPr>
          <a:lstStyle/>
          <a:p>
            <a:pPr algn="ctr"/>
            <a:r>
              <a:rPr lang="en-US" altLang="zh-CN" dirty="0">
                <a:solidFill>
                  <a:prstClr val="black">
                    <a:lumMod val="50000"/>
                    <a:lumOff val="50000"/>
                  </a:prstClr>
                </a:solidFill>
                <a:latin typeface="Impact" panose="020B0806030902050204" pitchFamily="34" charset="0"/>
                <a:ea typeface="微软雅黑" panose="020B0503020204020204" pitchFamily="34" charset="-122"/>
              </a:rPr>
              <a:t>50</a:t>
            </a:r>
            <a:r>
              <a:rPr lang="en-US" altLang="zh-CN" sz="1200" dirty="0">
                <a:solidFill>
                  <a:prstClr val="black">
                    <a:lumMod val="50000"/>
                    <a:lumOff val="50000"/>
                  </a:prstClr>
                </a:solidFill>
                <a:latin typeface="Impact" panose="020B0806030902050204" pitchFamily="34" charset="0"/>
                <a:ea typeface="微软雅黑" panose="020B0503020204020204" pitchFamily="34" charset="-122"/>
              </a:rPr>
              <a:t>%</a:t>
            </a:r>
            <a:endParaRPr lang="zh-CN" altLang="en-US" sz="1100" dirty="0">
              <a:solidFill>
                <a:prstClr val="black">
                  <a:lumMod val="50000"/>
                  <a:lumOff val="50000"/>
                </a:prstClr>
              </a:solidFill>
              <a:latin typeface="Impact" panose="020B0806030902050204" pitchFamily="34" charset="0"/>
              <a:ea typeface="微软雅黑" panose="020B0503020204020204" pitchFamily="34" charset="-122"/>
            </a:endParaRPr>
          </a:p>
        </p:txBody>
      </p:sp>
      <p:sp>
        <p:nvSpPr>
          <p:cNvPr id="137" name="文本框 74"/>
          <p:cNvSpPr txBox="1"/>
          <p:nvPr/>
        </p:nvSpPr>
        <p:spPr>
          <a:xfrm>
            <a:off x="4951535" y="2467666"/>
            <a:ext cx="858915" cy="346249"/>
          </a:xfrm>
          <a:prstGeom prst="rect">
            <a:avLst/>
          </a:prstGeom>
          <a:noFill/>
        </p:spPr>
        <p:txBody>
          <a:bodyPr wrap="square" lIns="68580" tIns="34290" rIns="68580" bIns="34290" rtlCol="0">
            <a:spAutoFit/>
          </a:bodyPr>
          <a:lstStyle/>
          <a:p>
            <a:pPr algn="ctr"/>
            <a:r>
              <a:rPr lang="en-US" altLang="zh-CN" dirty="0">
                <a:solidFill>
                  <a:prstClr val="black">
                    <a:lumMod val="50000"/>
                    <a:lumOff val="50000"/>
                  </a:prstClr>
                </a:solidFill>
                <a:latin typeface="Impact" panose="020B0806030902050204" pitchFamily="34" charset="0"/>
                <a:ea typeface="微软雅黑" panose="020B0503020204020204" pitchFamily="34" charset="-122"/>
              </a:rPr>
              <a:t>80</a:t>
            </a:r>
            <a:r>
              <a:rPr lang="en-US" altLang="zh-CN" sz="1200" dirty="0">
                <a:solidFill>
                  <a:prstClr val="black">
                    <a:lumMod val="50000"/>
                    <a:lumOff val="50000"/>
                  </a:prstClr>
                </a:solidFill>
                <a:latin typeface="Impact" panose="020B0806030902050204" pitchFamily="34" charset="0"/>
                <a:ea typeface="微软雅黑" panose="020B0503020204020204" pitchFamily="34" charset="-122"/>
              </a:rPr>
              <a:t>%</a:t>
            </a:r>
            <a:endParaRPr lang="zh-CN" altLang="en-US" sz="1100" dirty="0">
              <a:solidFill>
                <a:prstClr val="black">
                  <a:lumMod val="50000"/>
                  <a:lumOff val="50000"/>
                </a:prstClr>
              </a:solidFill>
              <a:latin typeface="Impact" panose="020B0806030902050204" pitchFamily="34" charset="0"/>
              <a:ea typeface="微软雅黑" panose="020B0503020204020204" pitchFamily="34" charset="-122"/>
            </a:endParaRPr>
          </a:p>
        </p:txBody>
      </p:sp>
      <p:sp>
        <p:nvSpPr>
          <p:cNvPr id="138" name="文本框 75"/>
          <p:cNvSpPr txBox="1"/>
          <p:nvPr/>
        </p:nvSpPr>
        <p:spPr>
          <a:xfrm>
            <a:off x="6571757" y="2467666"/>
            <a:ext cx="858915" cy="346249"/>
          </a:xfrm>
          <a:prstGeom prst="rect">
            <a:avLst/>
          </a:prstGeom>
          <a:noFill/>
        </p:spPr>
        <p:txBody>
          <a:bodyPr wrap="square" lIns="68580" tIns="34290" rIns="68580" bIns="34290" rtlCol="0">
            <a:spAutoFit/>
          </a:bodyPr>
          <a:lstStyle/>
          <a:p>
            <a:pPr algn="ctr"/>
            <a:r>
              <a:rPr lang="en-US" altLang="zh-CN" dirty="0">
                <a:solidFill>
                  <a:prstClr val="black">
                    <a:lumMod val="50000"/>
                    <a:lumOff val="50000"/>
                  </a:prstClr>
                </a:solidFill>
                <a:latin typeface="Impact" panose="020B0806030902050204" pitchFamily="34" charset="0"/>
                <a:ea typeface="微软雅黑" panose="020B0503020204020204" pitchFamily="34" charset="-122"/>
              </a:rPr>
              <a:t>100</a:t>
            </a:r>
            <a:r>
              <a:rPr lang="en-US" altLang="zh-CN" sz="1200" dirty="0">
                <a:solidFill>
                  <a:prstClr val="black">
                    <a:lumMod val="50000"/>
                    <a:lumOff val="50000"/>
                  </a:prstClr>
                </a:solidFill>
                <a:latin typeface="Impact" panose="020B0806030902050204" pitchFamily="34" charset="0"/>
                <a:ea typeface="微软雅黑" panose="020B0503020204020204" pitchFamily="34" charset="-122"/>
              </a:rPr>
              <a:t>%</a:t>
            </a:r>
            <a:endParaRPr lang="zh-CN" altLang="en-US" sz="1100" dirty="0">
              <a:solidFill>
                <a:prstClr val="black">
                  <a:lumMod val="50000"/>
                  <a:lumOff val="50000"/>
                </a:prstClr>
              </a:solidFill>
              <a:latin typeface="Impact" panose="020B0806030902050204" pitchFamily="34" charset="0"/>
              <a:ea typeface="微软雅黑" panose="020B0503020204020204" pitchFamily="34" charset="-122"/>
            </a:endParaRPr>
          </a:p>
        </p:txBody>
      </p:sp>
      <p:grpSp>
        <p:nvGrpSpPr>
          <p:cNvPr id="139" name="组合 138"/>
          <p:cNvGrpSpPr/>
          <p:nvPr/>
        </p:nvGrpSpPr>
        <p:grpSpPr>
          <a:xfrm>
            <a:off x="1578299" y="2750794"/>
            <a:ext cx="1193501" cy="775630"/>
            <a:chOff x="3457192" y="3881040"/>
            <a:chExt cx="1591334" cy="1034171"/>
          </a:xfrm>
        </p:grpSpPr>
        <p:sp>
          <p:nvSpPr>
            <p:cNvPr id="140" name="文本框 77"/>
            <p:cNvSpPr txBox="1"/>
            <p:nvPr/>
          </p:nvSpPr>
          <p:spPr>
            <a:xfrm>
              <a:off x="3457511" y="3881040"/>
              <a:ext cx="1591015" cy="369332"/>
            </a:xfrm>
            <a:prstGeom prst="rect">
              <a:avLst/>
            </a:prstGeom>
            <a:noFill/>
          </p:spPr>
          <p:txBody>
            <a:bodyPr wrap="square" rtlCol="0">
              <a:spAutoFit/>
            </a:bodyPr>
            <a:lstStyle/>
            <a:p>
              <a:r>
                <a:rPr lang="zh-CN" altLang="en-US" sz="1200" dirty="0">
                  <a:solidFill>
                    <a:srgbClr val="163A5A"/>
                  </a:solidFill>
                  <a:latin typeface="方正韵动中黑简体" panose="02000000000000000000" pitchFamily="2" charset="-122"/>
                  <a:ea typeface="方正韵动中黑简体" panose="02000000000000000000" pitchFamily="2" charset="-122"/>
                </a:rPr>
                <a:t>在此添加标题</a:t>
              </a:r>
            </a:p>
          </p:txBody>
        </p:sp>
        <p:sp>
          <p:nvSpPr>
            <p:cNvPr id="141" name="文本框 78"/>
            <p:cNvSpPr txBox="1"/>
            <p:nvPr/>
          </p:nvSpPr>
          <p:spPr>
            <a:xfrm>
              <a:off x="3457192" y="4135512"/>
              <a:ext cx="1398251" cy="779699"/>
            </a:xfrm>
            <a:prstGeom prst="rect">
              <a:avLst/>
            </a:prstGeom>
            <a:noFill/>
          </p:spPr>
          <p:txBody>
            <a:bodyPr wrap="square" rtlCol="0">
              <a:spAutoFit/>
            </a:bodyPr>
            <a:lstStyle/>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42" name="组合 141"/>
          <p:cNvGrpSpPr/>
          <p:nvPr/>
        </p:nvGrpSpPr>
        <p:grpSpPr>
          <a:xfrm>
            <a:off x="3213424" y="2750794"/>
            <a:ext cx="1142552" cy="775630"/>
            <a:chOff x="3457192" y="3881040"/>
            <a:chExt cx="1523402" cy="1034171"/>
          </a:xfrm>
        </p:grpSpPr>
        <p:sp>
          <p:nvSpPr>
            <p:cNvPr id="143" name="文本框 80"/>
            <p:cNvSpPr txBox="1"/>
            <p:nvPr/>
          </p:nvSpPr>
          <p:spPr>
            <a:xfrm>
              <a:off x="3457511" y="3881040"/>
              <a:ext cx="1523083" cy="369332"/>
            </a:xfrm>
            <a:prstGeom prst="rect">
              <a:avLst/>
            </a:prstGeom>
            <a:noFill/>
          </p:spPr>
          <p:txBody>
            <a:bodyPr wrap="square" rtlCol="0">
              <a:spAutoFit/>
            </a:bodyPr>
            <a:lstStyle/>
            <a:p>
              <a:r>
                <a:rPr lang="zh-CN" altLang="en-US" sz="1200" dirty="0">
                  <a:solidFill>
                    <a:schemeClr val="tx1">
                      <a:lumMod val="65000"/>
                      <a:lumOff val="35000"/>
                    </a:schemeClr>
                  </a:solidFill>
                  <a:latin typeface="方正韵动中黑简体" panose="02000000000000000000" pitchFamily="2" charset="-122"/>
                  <a:ea typeface="方正韵动中黑简体" panose="02000000000000000000" pitchFamily="2" charset="-122"/>
                </a:rPr>
                <a:t>在此添加标题</a:t>
              </a:r>
            </a:p>
          </p:txBody>
        </p:sp>
        <p:sp>
          <p:nvSpPr>
            <p:cNvPr id="144" name="文本框 81"/>
            <p:cNvSpPr txBox="1"/>
            <p:nvPr/>
          </p:nvSpPr>
          <p:spPr>
            <a:xfrm>
              <a:off x="3457192" y="4135512"/>
              <a:ext cx="1398251" cy="779699"/>
            </a:xfrm>
            <a:prstGeom prst="rect">
              <a:avLst/>
            </a:prstGeom>
            <a:noFill/>
          </p:spPr>
          <p:txBody>
            <a:bodyPr wrap="square" rtlCol="0">
              <a:spAutoFit/>
            </a:bodyPr>
            <a:lstStyle/>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45" name="组合 144"/>
          <p:cNvGrpSpPr/>
          <p:nvPr/>
        </p:nvGrpSpPr>
        <p:grpSpPr>
          <a:xfrm>
            <a:off x="4848551" y="2750794"/>
            <a:ext cx="1163611" cy="775630"/>
            <a:chOff x="3457192" y="3881040"/>
            <a:chExt cx="1551480" cy="1034171"/>
          </a:xfrm>
        </p:grpSpPr>
        <p:sp>
          <p:nvSpPr>
            <p:cNvPr id="146" name="文本框 83"/>
            <p:cNvSpPr txBox="1"/>
            <p:nvPr/>
          </p:nvSpPr>
          <p:spPr>
            <a:xfrm>
              <a:off x="3457511" y="3881040"/>
              <a:ext cx="1551161" cy="369332"/>
            </a:xfrm>
            <a:prstGeom prst="rect">
              <a:avLst/>
            </a:prstGeom>
            <a:noFill/>
          </p:spPr>
          <p:txBody>
            <a:bodyPr wrap="square" rtlCol="0">
              <a:spAutoFit/>
            </a:bodyPr>
            <a:lstStyle/>
            <a:p>
              <a:r>
                <a:rPr lang="zh-CN" altLang="en-US" sz="1200" dirty="0">
                  <a:solidFill>
                    <a:srgbClr val="163A5A"/>
                  </a:solidFill>
                  <a:latin typeface="方正韵动中黑简体" panose="02000000000000000000" pitchFamily="2" charset="-122"/>
                  <a:ea typeface="方正韵动中黑简体" panose="02000000000000000000" pitchFamily="2" charset="-122"/>
                </a:rPr>
                <a:t>在此添加标题</a:t>
              </a:r>
            </a:p>
          </p:txBody>
        </p:sp>
        <p:sp>
          <p:nvSpPr>
            <p:cNvPr id="147" name="文本框 84"/>
            <p:cNvSpPr txBox="1"/>
            <p:nvPr/>
          </p:nvSpPr>
          <p:spPr>
            <a:xfrm>
              <a:off x="3457192" y="4135512"/>
              <a:ext cx="1398251" cy="779699"/>
            </a:xfrm>
            <a:prstGeom prst="rect">
              <a:avLst/>
            </a:prstGeom>
            <a:noFill/>
          </p:spPr>
          <p:txBody>
            <a:bodyPr wrap="square" rtlCol="0">
              <a:spAutoFit/>
            </a:bodyPr>
            <a:lstStyle/>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48" name="组合 147"/>
          <p:cNvGrpSpPr/>
          <p:nvPr/>
        </p:nvGrpSpPr>
        <p:grpSpPr>
          <a:xfrm>
            <a:off x="6483675" y="2750794"/>
            <a:ext cx="1254526" cy="775630"/>
            <a:chOff x="3457192" y="3881040"/>
            <a:chExt cx="1672700" cy="1034171"/>
          </a:xfrm>
        </p:grpSpPr>
        <p:sp>
          <p:nvSpPr>
            <p:cNvPr id="149" name="文本框 86"/>
            <p:cNvSpPr txBox="1"/>
            <p:nvPr/>
          </p:nvSpPr>
          <p:spPr>
            <a:xfrm>
              <a:off x="3457511" y="3881040"/>
              <a:ext cx="1672381" cy="369332"/>
            </a:xfrm>
            <a:prstGeom prst="rect">
              <a:avLst/>
            </a:prstGeom>
            <a:noFill/>
          </p:spPr>
          <p:txBody>
            <a:bodyPr wrap="square" rtlCol="0">
              <a:spAutoFit/>
            </a:bodyPr>
            <a:lstStyle/>
            <a:p>
              <a:r>
                <a:rPr lang="zh-CN" altLang="en-US" sz="1200" dirty="0">
                  <a:latin typeface="方正韵动中黑简体" panose="02000000000000000000" pitchFamily="2" charset="-122"/>
                  <a:ea typeface="方正韵动中黑简体" panose="02000000000000000000" pitchFamily="2" charset="-122"/>
                </a:rPr>
                <a:t>在此添加标题</a:t>
              </a:r>
            </a:p>
          </p:txBody>
        </p:sp>
        <p:sp>
          <p:nvSpPr>
            <p:cNvPr id="150" name="文本框 87"/>
            <p:cNvSpPr txBox="1"/>
            <p:nvPr/>
          </p:nvSpPr>
          <p:spPr>
            <a:xfrm>
              <a:off x="3457192" y="4135512"/>
              <a:ext cx="1398251" cy="779699"/>
            </a:xfrm>
            <a:prstGeom prst="rect">
              <a:avLst/>
            </a:prstGeom>
            <a:noFill/>
          </p:spPr>
          <p:txBody>
            <a:bodyPr wrap="square" rtlCol="0">
              <a:spAutoFit/>
            </a:bodyPr>
            <a:lstStyle/>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8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51" name="组合 150"/>
          <p:cNvGrpSpPr/>
          <p:nvPr/>
        </p:nvGrpSpPr>
        <p:grpSpPr>
          <a:xfrm>
            <a:off x="1282643" y="3883330"/>
            <a:ext cx="6578716" cy="941216"/>
            <a:chOff x="1710190" y="5445125"/>
            <a:chExt cx="8771621" cy="1254958"/>
          </a:xfrm>
        </p:grpSpPr>
        <p:cxnSp>
          <p:nvCxnSpPr>
            <p:cNvPr id="152" name="直接连接符 151"/>
            <p:cNvCxnSpPr/>
            <p:nvPr/>
          </p:nvCxnSpPr>
          <p:spPr>
            <a:xfrm>
              <a:off x="1710190" y="5445125"/>
              <a:ext cx="8771621"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53" name="文本框 90"/>
            <p:cNvSpPr txBox="1"/>
            <p:nvPr/>
          </p:nvSpPr>
          <p:spPr>
            <a:xfrm>
              <a:off x="1874403" y="5592084"/>
              <a:ext cx="8443194" cy="1107999"/>
            </a:xfrm>
            <a:prstGeom prst="rect">
              <a:avLst/>
            </a:prstGeom>
            <a:noFill/>
          </p:spPr>
          <p:txBody>
            <a:bodyPr wrap="square" rtlCol="0">
              <a:spAutoFit/>
            </a:bodyPr>
            <a:lstStyle/>
            <a:p>
              <a:pPr algn="just"/>
              <a:r>
                <a:rPr lang="zh-CN" altLang="en-US" sz="12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替换你的文字替换你的文字替换你的文字替换你的文字替换你的文字替换你的文字替换你的</a:t>
              </a:r>
            </a:p>
            <a:p>
              <a:pPr algn="just"/>
              <a:r>
                <a:rPr lang="zh-CN" altLang="en-US" sz="1200" dirty="0" smtClean="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替换你的文字替换你的文字替换你的文字替换你的文字替换你的文字替换你的文字替换你的</a:t>
              </a:r>
            </a:p>
            <a:p>
              <a:pPr algn="just"/>
              <a:endParaRPr lang="zh-CN" altLang="en-US" sz="1200" dirty="0" smtClean="0">
                <a:solidFill>
                  <a:prstClr val="black">
                    <a:lumMod val="50000"/>
                    <a:lumOff val="50000"/>
                  </a:prstClr>
                </a:solidFill>
                <a:latin typeface="微软雅黑" panose="020B0503020204020204" pitchFamily="34" charset="-122"/>
                <a:ea typeface="微软雅黑" panose="020B0503020204020204" pitchFamily="34" charset="-122"/>
              </a:endParaRPr>
            </a:p>
            <a:p>
              <a:pPr algn="just"/>
              <a:endParaRPr lang="zh-CN" altLang="en-US" sz="1200" dirty="0" smtClean="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54" name="组合 153"/>
          <p:cNvGrpSpPr/>
          <p:nvPr/>
        </p:nvGrpSpPr>
        <p:grpSpPr>
          <a:xfrm>
            <a:off x="1803703" y="3507856"/>
            <a:ext cx="6296689" cy="276999"/>
            <a:chOff x="2094548" y="5327134"/>
            <a:chExt cx="7190104" cy="369332"/>
          </a:xfrm>
        </p:grpSpPr>
        <p:grpSp>
          <p:nvGrpSpPr>
            <p:cNvPr id="155" name="组合 154"/>
            <p:cNvGrpSpPr/>
            <p:nvPr/>
          </p:nvGrpSpPr>
          <p:grpSpPr>
            <a:xfrm>
              <a:off x="7631748" y="5327134"/>
              <a:ext cx="1652904" cy="369332"/>
              <a:chOff x="2080894" y="4828841"/>
              <a:chExt cx="1652904" cy="369332"/>
            </a:xfrm>
          </p:grpSpPr>
          <p:sp>
            <p:nvSpPr>
              <p:cNvPr id="165" name="圆角矩形 164"/>
              <p:cNvSpPr/>
              <p:nvPr/>
            </p:nvSpPr>
            <p:spPr>
              <a:xfrm>
                <a:off x="2080894" y="4880791"/>
                <a:ext cx="265433" cy="265433"/>
              </a:xfrm>
              <a:prstGeom prst="roundRect">
                <a:avLst/>
              </a:prstGeom>
              <a:solidFill>
                <a:schemeClr val="tx1"/>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a typeface="微软雅黑" panose="020B0503020204020204" pitchFamily="34" charset="-122"/>
                </a:endParaRPr>
              </a:p>
            </p:txBody>
          </p:sp>
          <p:sp>
            <p:nvSpPr>
              <p:cNvPr id="166" name="文本框 103"/>
              <p:cNvSpPr txBox="1"/>
              <p:nvPr/>
            </p:nvSpPr>
            <p:spPr>
              <a:xfrm>
                <a:off x="2346327" y="4828841"/>
                <a:ext cx="1387471" cy="369332"/>
              </a:xfrm>
              <a:prstGeom prst="rect">
                <a:avLst/>
              </a:prstGeom>
              <a:noFill/>
            </p:spPr>
            <p:txBody>
              <a:bodyPr wrap="square" rtlCol="0">
                <a:spAutoFit/>
              </a:bodyPr>
              <a:lstStyle/>
              <a:p>
                <a:r>
                  <a:rPr lang="en-US" altLang="zh-CN" sz="1200" dirty="0">
                    <a:solidFill>
                      <a:prstClr val="black">
                        <a:lumMod val="50000"/>
                        <a:lumOff val="50000"/>
                      </a:prstClr>
                    </a:solidFill>
                    <a:latin typeface="LiHei Pro" panose="02010601030101010101" pitchFamily="34" charset="-122"/>
                    <a:ea typeface="LiHei Pro" panose="02010601030101010101" pitchFamily="34" charset="-122"/>
                  </a:rPr>
                  <a:t>TEXT HERE</a:t>
                </a:r>
                <a:endParaRPr lang="zh-CN" altLang="en-US" sz="1200" dirty="0">
                  <a:solidFill>
                    <a:prstClr val="black">
                      <a:lumMod val="50000"/>
                      <a:lumOff val="50000"/>
                    </a:prstClr>
                  </a:solidFill>
                  <a:latin typeface="LiHei Pro" panose="02010601030101010101" pitchFamily="34" charset="-122"/>
                  <a:ea typeface="LiHei Pro" panose="02010601030101010101" pitchFamily="34" charset="-122"/>
                </a:endParaRPr>
              </a:p>
            </p:txBody>
          </p:sp>
        </p:grpSp>
        <p:grpSp>
          <p:nvGrpSpPr>
            <p:cNvPr id="156" name="组合 155"/>
            <p:cNvGrpSpPr/>
            <p:nvPr/>
          </p:nvGrpSpPr>
          <p:grpSpPr>
            <a:xfrm>
              <a:off x="5786015" y="5327134"/>
              <a:ext cx="1652904" cy="369332"/>
              <a:chOff x="2080894" y="4828841"/>
              <a:chExt cx="1652904" cy="369332"/>
            </a:xfrm>
          </p:grpSpPr>
          <p:sp>
            <p:nvSpPr>
              <p:cNvPr id="163" name="圆角矩形 162"/>
              <p:cNvSpPr/>
              <p:nvPr/>
            </p:nvSpPr>
            <p:spPr>
              <a:xfrm>
                <a:off x="2080894" y="4880791"/>
                <a:ext cx="265433" cy="265433"/>
              </a:xfrm>
              <a:prstGeom prst="roundRect">
                <a:avLst/>
              </a:prstGeom>
              <a:solidFill>
                <a:schemeClr val="tx2">
                  <a:lumMod val="50000"/>
                </a:schemeClr>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a typeface="微软雅黑" panose="020B0503020204020204" pitchFamily="34" charset="-122"/>
                </a:endParaRPr>
              </a:p>
            </p:txBody>
          </p:sp>
          <p:sp>
            <p:nvSpPr>
              <p:cNvPr id="164" name="文本框 101"/>
              <p:cNvSpPr txBox="1"/>
              <p:nvPr/>
            </p:nvSpPr>
            <p:spPr>
              <a:xfrm>
                <a:off x="2346327" y="4828841"/>
                <a:ext cx="1387471" cy="369332"/>
              </a:xfrm>
              <a:prstGeom prst="rect">
                <a:avLst/>
              </a:prstGeom>
              <a:noFill/>
            </p:spPr>
            <p:txBody>
              <a:bodyPr wrap="square" rtlCol="0">
                <a:spAutoFit/>
              </a:bodyPr>
              <a:lstStyle/>
              <a:p>
                <a:r>
                  <a:rPr lang="en-US" altLang="zh-CN" sz="1200" dirty="0">
                    <a:solidFill>
                      <a:prstClr val="black">
                        <a:lumMod val="50000"/>
                        <a:lumOff val="50000"/>
                      </a:prstClr>
                    </a:solidFill>
                    <a:latin typeface="LiHei Pro" panose="02010601030101010101" pitchFamily="34" charset="-122"/>
                    <a:ea typeface="LiHei Pro" panose="02010601030101010101" pitchFamily="34" charset="-122"/>
                  </a:rPr>
                  <a:t>TEXT HERE</a:t>
                </a:r>
                <a:endParaRPr lang="zh-CN" altLang="en-US" sz="1200" dirty="0">
                  <a:solidFill>
                    <a:prstClr val="black">
                      <a:lumMod val="50000"/>
                      <a:lumOff val="50000"/>
                    </a:prstClr>
                  </a:solidFill>
                  <a:latin typeface="LiHei Pro" panose="02010601030101010101" pitchFamily="34" charset="-122"/>
                  <a:ea typeface="LiHei Pro" panose="02010601030101010101" pitchFamily="34" charset="-122"/>
                </a:endParaRPr>
              </a:p>
            </p:txBody>
          </p:sp>
        </p:grpSp>
        <p:grpSp>
          <p:nvGrpSpPr>
            <p:cNvPr id="157" name="组合 156"/>
            <p:cNvGrpSpPr/>
            <p:nvPr/>
          </p:nvGrpSpPr>
          <p:grpSpPr>
            <a:xfrm>
              <a:off x="3940281" y="5327134"/>
              <a:ext cx="1652904" cy="369332"/>
              <a:chOff x="2080894" y="4828841"/>
              <a:chExt cx="1652904" cy="369332"/>
            </a:xfrm>
          </p:grpSpPr>
          <p:sp>
            <p:nvSpPr>
              <p:cNvPr id="161" name="圆角矩形 160"/>
              <p:cNvSpPr/>
              <p:nvPr/>
            </p:nvSpPr>
            <p:spPr>
              <a:xfrm>
                <a:off x="2080894" y="4880791"/>
                <a:ext cx="265433" cy="265433"/>
              </a:xfrm>
              <a:prstGeom prst="roundRect">
                <a:avLst/>
              </a:prstGeom>
              <a:solidFill>
                <a:schemeClr val="tx1">
                  <a:lumMod val="65000"/>
                  <a:lumOff val="35000"/>
                </a:schemeClr>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a typeface="微软雅黑" panose="020B0503020204020204" pitchFamily="34" charset="-122"/>
                </a:endParaRPr>
              </a:p>
            </p:txBody>
          </p:sp>
          <p:sp>
            <p:nvSpPr>
              <p:cNvPr id="162" name="文本框 99"/>
              <p:cNvSpPr txBox="1"/>
              <p:nvPr/>
            </p:nvSpPr>
            <p:spPr>
              <a:xfrm>
                <a:off x="2346327" y="4828841"/>
                <a:ext cx="1387471" cy="369332"/>
              </a:xfrm>
              <a:prstGeom prst="rect">
                <a:avLst/>
              </a:prstGeom>
              <a:noFill/>
            </p:spPr>
            <p:txBody>
              <a:bodyPr wrap="square" rtlCol="0">
                <a:spAutoFit/>
              </a:bodyPr>
              <a:lstStyle/>
              <a:p>
                <a:r>
                  <a:rPr lang="en-US" altLang="zh-CN" sz="1200" dirty="0">
                    <a:solidFill>
                      <a:prstClr val="black">
                        <a:lumMod val="50000"/>
                        <a:lumOff val="50000"/>
                      </a:prstClr>
                    </a:solidFill>
                    <a:latin typeface="LiHei Pro" panose="02010601030101010101" pitchFamily="34" charset="-122"/>
                    <a:ea typeface="LiHei Pro" panose="02010601030101010101" pitchFamily="34" charset="-122"/>
                  </a:rPr>
                  <a:t>TEXT HERE</a:t>
                </a:r>
                <a:endParaRPr lang="zh-CN" altLang="en-US" sz="1200" dirty="0">
                  <a:solidFill>
                    <a:prstClr val="black">
                      <a:lumMod val="50000"/>
                      <a:lumOff val="50000"/>
                    </a:prstClr>
                  </a:solidFill>
                  <a:latin typeface="LiHei Pro" panose="02010601030101010101" pitchFamily="34" charset="-122"/>
                  <a:ea typeface="LiHei Pro" panose="02010601030101010101" pitchFamily="34" charset="-122"/>
                </a:endParaRPr>
              </a:p>
            </p:txBody>
          </p:sp>
        </p:grpSp>
        <p:grpSp>
          <p:nvGrpSpPr>
            <p:cNvPr id="158" name="组合 157"/>
            <p:cNvGrpSpPr/>
            <p:nvPr/>
          </p:nvGrpSpPr>
          <p:grpSpPr>
            <a:xfrm>
              <a:off x="2094548" y="5327134"/>
              <a:ext cx="1652904" cy="369332"/>
              <a:chOff x="2080894" y="4828841"/>
              <a:chExt cx="1652904" cy="369332"/>
            </a:xfrm>
          </p:grpSpPr>
          <p:sp>
            <p:nvSpPr>
              <p:cNvPr id="159" name="圆角矩形 158"/>
              <p:cNvSpPr/>
              <p:nvPr/>
            </p:nvSpPr>
            <p:spPr>
              <a:xfrm>
                <a:off x="2080894" y="4880791"/>
                <a:ext cx="265433" cy="265433"/>
              </a:xfrm>
              <a:prstGeom prst="roundRect">
                <a:avLst/>
              </a:prstGeom>
              <a:solidFill>
                <a:schemeClr val="tx2">
                  <a:lumMod val="50000"/>
                </a:schemeClr>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a typeface="微软雅黑" panose="020B0503020204020204" pitchFamily="34" charset="-122"/>
                </a:endParaRPr>
              </a:p>
            </p:txBody>
          </p:sp>
          <p:sp>
            <p:nvSpPr>
              <p:cNvPr id="160" name="文本框 97"/>
              <p:cNvSpPr txBox="1"/>
              <p:nvPr/>
            </p:nvSpPr>
            <p:spPr>
              <a:xfrm>
                <a:off x="2346327" y="4828841"/>
                <a:ext cx="1387471" cy="369332"/>
              </a:xfrm>
              <a:prstGeom prst="rect">
                <a:avLst/>
              </a:prstGeom>
              <a:noFill/>
            </p:spPr>
            <p:txBody>
              <a:bodyPr wrap="square" rtlCol="0">
                <a:spAutoFit/>
              </a:bodyPr>
              <a:lstStyle/>
              <a:p>
                <a:r>
                  <a:rPr lang="en-US" altLang="zh-CN" sz="1200" dirty="0">
                    <a:solidFill>
                      <a:prstClr val="black">
                        <a:lumMod val="50000"/>
                        <a:lumOff val="50000"/>
                      </a:prstClr>
                    </a:solidFill>
                    <a:latin typeface="LiHei Pro" panose="02010601030101010101" pitchFamily="34" charset="-122"/>
                    <a:ea typeface="LiHei Pro" panose="02010601030101010101" pitchFamily="34" charset="-122"/>
                  </a:rPr>
                  <a:t>TEXT HERE</a:t>
                </a:r>
                <a:endParaRPr lang="zh-CN" altLang="en-US" sz="1200" dirty="0">
                  <a:solidFill>
                    <a:prstClr val="black">
                      <a:lumMod val="50000"/>
                      <a:lumOff val="50000"/>
                    </a:prstClr>
                  </a:solidFill>
                  <a:latin typeface="LiHei Pro" panose="02010601030101010101" pitchFamily="34" charset="-122"/>
                  <a:ea typeface="LiHei Pro" panose="02010601030101010101" pitchFamily="34" charset="-122"/>
                </a:endParaRPr>
              </a:p>
            </p:txBody>
          </p:sp>
        </p:grpSp>
      </p:gr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1500"/>
                            </p:stCondLst>
                            <p:childTnLst>
                              <p:par>
                                <p:cTn id="22" presetID="21" presetClass="entr" presetSubtype="1" fill="hold" grpId="0" nodeType="afterEffect">
                                  <p:stCondLst>
                                    <p:cond delay="0"/>
                                  </p:stCondLst>
                                  <p:childTnLst>
                                    <p:set>
                                      <p:cBhvr>
                                        <p:cTn id="23" dur="1" fill="hold">
                                          <p:stCondLst>
                                            <p:cond delay="0"/>
                                          </p:stCondLst>
                                        </p:cTn>
                                        <p:tgtEl>
                                          <p:spTgt spid="102"/>
                                        </p:tgtEl>
                                        <p:attrNameLst>
                                          <p:attrName>style.visibility</p:attrName>
                                        </p:attrNameLst>
                                      </p:cBhvr>
                                      <p:to>
                                        <p:strVal val="visible"/>
                                      </p:to>
                                    </p:set>
                                    <p:animEffect transition="in" filter="wheel(1)">
                                      <p:cBhvr>
                                        <p:cTn id="24" dur="1000"/>
                                        <p:tgtEl>
                                          <p:spTgt spid="102"/>
                                        </p:tgtEl>
                                      </p:cBhvr>
                                    </p:animEffect>
                                  </p:childTnLst>
                                </p:cTn>
                              </p:par>
                              <p:par>
                                <p:cTn id="25" presetID="21" presetClass="entr" presetSubtype="1" fill="hold" nodeType="withEffect">
                                  <p:stCondLst>
                                    <p:cond delay="0"/>
                                  </p:stCondLst>
                                  <p:childTnLst>
                                    <p:set>
                                      <p:cBhvr>
                                        <p:cTn id="26" dur="1" fill="hold">
                                          <p:stCondLst>
                                            <p:cond delay="0"/>
                                          </p:stCondLst>
                                        </p:cTn>
                                        <p:tgtEl>
                                          <p:spTgt spid="108"/>
                                        </p:tgtEl>
                                        <p:attrNameLst>
                                          <p:attrName>style.visibility</p:attrName>
                                        </p:attrNameLst>
                                      </p:cBhvr>
                                      <p:to>
                                        <p:strVal val="visible"/>
                                      </p:to>
                                    </p:set>
                                    <p:animEffect transition="in" filter="wheel(1)">
                                      <p:cBhvr>
                                        <p:cTn id="27" dur="1000"/>
                                        <p:tgtEl>
                                          <p:spTgt spid="108"/>
                                        </p:tgtEl>
                                      </p:cBhvr>
                                    </p:animEffect>
                                  </p:childTnLst>
                                </p:cTn>
                              </p:par>
                            </p:childTnLst>
                          </p:cTn>
                        </p:par>
                        <p:par>
                          <p:cTn id="28" fill="hold">
                            <p:stCondLst>
                              <p:cond delay="2500"/>
                            </p:stCondLst>
                            <p:childTnLst>
                              <p:par>
                                <p:cTn id="29" presetID="16" presetClass="entr" presetSubtype="21" fill="hold" grpId="0" nodeType="afterEffect">
                                  <p:stCondLst>
                                    <p:cond delay="0"/>
                                  </p:stCondLst>
                                  <p:childTnLst>
                                    <p:set>
                                      <p:cBhvr>
                                        <p:cTn id="30" dur="1" fill="hold">
                                          <p:stCondLst>
                                            <p:cond delay="0"/>
                                          </p:stCondLst>
                                        </p:cTn>
                                        <p:tgtEl>
                                          <p:spTgt spid="107"/>
                                        </p:tgtEl>
                                        <p:attrNameLst>
                                          <p:attrName>style.visibility</p:attrName>
                                        </p:attrNameLst>
                                      </p:cBhvr>
                                      <p:to>
                                        <p:strVal val="visible"/>
                                      </p:to>
                                    </p:set>
                                    <p:animEffect transition="in" filter="barn(inVertical)">
                                      <p:cBhvr>
                                        <p:cTn id="31" dur="500"/>
                                        <p:tgtEl>
                                          <p:spTgt spid="107"/>
                                        </p:tgtEl>
                                      </p:cBhvr>
                                    </p:animEffect>
                                  </p:childTnLst>
                                </p:cTn>
                              </p:par>
                              <p:par>
                                <p:cTn id="32" presetID="16" presetClass="entr" presetSubtype="21" fill="hold" nodeType="withEffect">
                                  <p:stCondLst>
                                    <p:cond delay="0"/>
                                  </p:stCondLst>
                                  <p:childTnLst>
                                    <p:set>
                                      <p:cBhvr>
                                        <p:cTn id="33" dur="1" fill="hold">
                                          <p:stCondLst>
                                            <p:cond delay="0"/>
                                          </p:stCondLst>
                                        </p:cTn>
                                        <p:tgtEl>
                                          <p:spTgt spid="139"/>
                                        </p:tgtEl>
                                        <p:attrNameLst>
                                          <p:attrName>style.visibility</p:attrName>
                                        </p:attrNameLst>
                                      </p:cBhvr>
                                      <p:to>
                                        <p:strVal val="visible"/>
                                      </p:to>
                                    </p:set>
                                    <p:animEffect transition="in" filter="barn(inVertical)">
                                      <p:cBhvr>
                                        <p:cTn id="34" dur="500"/>
                                        <p:tgtEl>
                                          <p:spTgt spid="139"/>
                                        </p:tgtEl>
                                      </p:cBhvr>
                                    </p:animEffect>
                                  </p:childTnLst>
                                </p:cTn>
                              </p:par>
                            </p:childTnLst>
                          </p:cTn>
                        </p:par>
                        <p:par>
                          <p:cTn id="35" fill="hold">
                            <p:stCondLst>
                              <p:cond delay="3000"/>
                            </p:stCondLst>
                            <p:childTnLst>
                              <p:par>
                                <p:cTn id="36" presetID="21" presetClass="entr" presetSubtype="1" fill="hold" nodeType="afterEffect">
                                  <p:stCondLst>
                                    <p:cond delay="0"/>
                                  </p:stCondLst>
                                  <p:childTnLst>
                                    <p:set>
                                      <p:cBhvr>
                                        <p:cTn id="37" dur="1" fill="hold">
                                          <p:stCondLst>
                                            <p:cond delay="0"/>
                                          </p:stCondLst>
                                        </p:cTn>
                                        <p:tgtEl>
                                          <p:spTgt spid="111"/>
                                        </p:tgtEl>
                                        <p:attrNameLst>
                                          <p:attrName>style.visibility</p:attrName>
                                        </p:attrNameLst>
                                      </p:cBhvr>
                                      <p:to>
                                        <p:strVal val="visible"/>
                                      </p:to>
                                    </p:set>
                                    <p:animEffect transition="in" filter="wheel(1)">
                                      <p:cBhvr>
                                        <p:cTn id="38" dur="1000"/>
                                        <p:tgtEl>
                                          <p:spTgt spid="111"/>
                                        </p:tgtEl>
                                      </p:cBhvr>
                                    </p:animEffect>
                                  </p:childTnLst>
                                </p:cTn>
                              </p:par>
                              <p:par>
                                <p:cTn id="39" presetID="21" presetClass="entr" presetSubtype="1" fill="hold" grpId="0" nodeType="withEffect">
                                  <p:stCondLst>
                                    <p:cond delay="0"/>
                                  </p:stCondLst>
                                  <p:childTnLst>
                                    <p:set>
                                      <p:cBhvr>
                                        <p:cTn id="40" dur="1" fill="hold">
                                          <p:stCondLst>
                                            <p:cond delay="0"/>
                                          </p:stCondLst>
                                        </p:cTn>
                                        <p:tgtEl>
                                          <p:spTgt spid="104"/>
                                        </p:tgtEl>
                                        <p:attrNameLst>
                                          <p:attrName>style.visibility</p:attrName>
                                        </p:attrNameLst>
                                      </p:cBhvr>
                                      <p:to>
                                        <p:strVal val="visible"/>
                                      </p:to>
                                    </p:set>
                                    <p:animEffect transition="in" filter="wheel(1)">
                                      <p:cBhvr>
                                        <p:cTn id="41" dur="1000"/>
                                        <p:tgtEl>
                                          <p:spTgt spid="104"/>
                                        </p:tgtEl>
                                      </p:cBhvr>
                                    </p:animEffect>
                                  </p:childTnLst>
                                </p:cTn>
                              </p:par>
                            </p:childTnLst>
                          </p:cTn>
                        </p:par>
                        <p:par>
                          <p:cTn id="42" fill="hold">
                            <p:stCondLst>
                              <p:cond delay="4000"/>
                            </p:stCondLst>
                            <p:childTnLst>
                              <p:par>
                                <p:cTn id="43" presetID="16" presetClass="entr" presetSubtype="21" fill="hold" nodeType="afterEffect">
                                  <p:stCondLst>
                                    <p:cond delay="0"/>
                                  </p:stCondLst>
                                  <p:childTnLst>
                                    <p:set>
                                      <p:cBhvr>
                                        <p:cTn id="44" dur="1" fill="hold">
                                          <p:stCondLst>
                                            <p:cond delay="0"/>
                                          </p:stCondLst>
                                        </p:cTn>
                                        <p:tgtEl>
                                          <p:spTgt spid="142"/>
                                        </p:tgtEl>
                                        <p:attrNameLst>
                                          <p:attrName>style.visibility</p:attrName>
                                        </p:attrNameLst>
                                      </p:cBhvr>
                                      <p:to>
                                        <p:strVal val="visible"/>
                                      </p:to>
                                    </p:set>
                                    <p:animEffect transition="in" filter="barn(inVertical)">
                                      <p:cBhvr>
                                        <p:cTn id="45" dur="500"/>
                                        <p:tgtEl>
                                          <p:spTgt spid="142"/>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136"/>
                                        </p:tgtEl>
                                        <p:attrNameLst>
                                          <p:attrName>style.visibility</p:attrName>
                                        </p:attrNameLst>
                                      </p:cBhvr>
                                      <p:to>
                                        <p:strVal val="visible"/>
                                      </p:to>
                                    </p:set>
                                    <p:animEffect transition="in" filter="barn(inVertical)">
                                      <p:cBhvr>
                                        <p:cTn id="48" dur="500"/>
                                        <p:tgtEl>
                                          <p:spTgt spid="136"/>
                                        </p:tgtEl>
                                      </p:cBhvr>
                                    </p:animEffect>
                                  </p:childTnLst>
                                </p:cTn>
                              </p:par>
                            </p:childTnLst>
                          </p:cTn>
                        </p:par>
                        <p:par>
                          <p:cTn id="49" fill="hold">
                            <p:stCondLst>
                              <p:cond delay="4500"/>
                            </p:stCondLst>
                            <p:childTnLst>
                              <p:par>
                                <p:cTn id="50" presetID="21" presetClass="entr" presetSubtype="1" fill="hold" grpId="0" nodeType="afterEffect">
                                  <p:stCondLst>
                                    <p:cond delay="0"/>
                                  </p:stCondLst>
                                  <p:childTnLst>
                                    <p:set>
                                      <p:cBhvr>
                                        <p:cTn id="51" dur="1" fill="hold">
                                          <p:stCondLst>
                                            <p:cond delay="0"/>
                                          </p:stCondLst>
                                        </p:cTn>
                                        <p:tgtEl>
                                          <p:spTgt spid="105"/>
                                        </p:tgtEl>
                                        <p:attrNameLst>
                                          <p:attrName>style.visibility</p:attrName>
                                        </p:attrNameLst>
                                      </p:cBhvr>
                                      <p:to>
                                        <p:strVal val="visible"/>
                                      </p:to>
                                    </p:set>
                                    <p:animEffect transition="in" filter="wheel(1)">
                                      <p:cBhvr>
                                        <p:cTn id="52" dur="1000"/>
                                        <p:tgtEl>
                                          <p:spTgt spid="105"/>
                                        </p:tgtEl>
                                      </p:cBhvr>
                                    </p:animEffect>
                                  </p:childTnLst>
                                </p:cTn>
                              </p:par>
                              <p:par>
                                <p:cTn id="53" presetID="21" presetClass="entr" presetSubtype="1" fill="hold" nodeType="withEffect">
                                  <p:stCondLst>
                                    <p:cond delay="0"/>
                                  </p:stCondLst>
                                  <p:childTnLst>
                                    <p:set>
                                      <p:cBhvr>
                                        <p:cTn id="54" dur="1" fill="hold">
                                          <p:stCondLst>
                                            <p:cond delay="0"/>
                                          </p:stCondLst>
                                        </p:cTn>
                                        <p:tgtEl>
                                          <p:spTgt spid="114"/>
                                        </p:tgtEl>
                                        <p:attrNameLst>
                                          <p:attrName>style.visibility</p:attrName>
                                        </p:attrNameLst>
                                      </p:cBhvr>
                                      <p:to>
                                        <p:strVal val="visible"/>
                                      </p:to>
                                    </p:set>
                                    <p:animEffect transition="in" filter="wheel(1)">
                                      <p:cBhvr>
                                        <p:cTn id="55" dur="1000"/>
                                        <p:tgtEl>
                                          <p:spTgt spid="114"/>
                                        </p:tgtEl>
                                      </p:cBhvr>
                                    </p:animEffect>
                                  </p:childTnLst>
                                </p:cTn>
                              </p:par>
                            </p:childTnLst>
                          </p:cTn>
                        </p:par>
                        <p:par>
                          <p:cTn id="56" fill="hold">
                            <p:stCondLst>
                              <p:cond delay="5500"/>
                            </p:stCondLst>
                            <p:childTnLst>
                              <p:par>
                                <p:cTn id="57" presetID="16" presetClass="entr" presetSubtype="21" fill="hold" grpId="0" nodeType="afterEffect">
                                  <p:stCondLst>
                                    <p:cond delay="0"/>
                                  </p:stCondLst>
                                  <p:childTnLst>
                                    <p:set>
                                      <p:cBhvr>
                                        <p:cTn id="58" dur="1" fill="hold">
                                          <p:stCondLst>
                                            <p:cond delay="0"/>
                                          </p:stCondLst>
                                        </p:cTn>
                                        <p:tgtEl>
                                          <p:spTgt spid="137"/>
                                        </p:tgtEl>
                                        <p:attrNameLst>
                                          <p:attrName>style.visibility</p:attrName>
                                        </p:attrNameLst>
                                      </p:cBhvr>
                                      <p:to>
                                        <p:strVal val="visible"/>
                                      </p:to>
                                    </p:set>
                                    <p:animEffect transition="in" filter="barn(inVertical)">
                                      <p:cBhvr>
                                        <p:cTn id="59" dur="500"/>
                                        <p:tgtEl>
                                          <p:spTgt spid="137"/>
                                        </p:tgtEl>
                                      </p:cBhvr>
                                    </p:animEffect>
                                  </p:childTnLst>
                                </p:cTn>
                              </p:par>
                              <p:par>
                                <p:cTn id="60" presetID="16" presetClass="entr" presetSubtype="21" fill="hold" nodeType="withEffect">
                                  <p:stCondLst>
                                    <p:cond delay="0"/>
                                  </p:stCondLst>
                                  <p:childTnLst>
                                    <p:set>
                                      <p:cBhvr>
                                        <p:cTn id="61" dur="1" fill="hold">
                                          <p:stCondLst>
                                            <p:cond delay="0"/>
                                          </p:stCondLst>
                                        </p:cTn>
                                        <p:tgtEl>
                                          <p:spTgt spid="145"/>
                                        </p:tgtEl>
                                        <p:attrNameLst>
                                          <p:attrName>style.visibility</p:attrName>
                                        </p:attrNameLst>
                                      </p:cBhvr>
                                      <p:to>
                                        <p:strVal val="visible"/>
                                      </p:to>
                                    </p:set>
                                    <p:animEffect transition="in" filter="barn(inVertical)">
                                      <p:cBhvr>
                                        <p:cTn id="62" dur="500"/>
                                        <p:tgtEl>
                                          <p:spTgt spid="145"/>
                                        </p:tgtEl>
                                      </p:cBhvr>
                                    </p:animEffect>
                                  </p:childTnLst>
                                </p:cTn>
                              </p:par>
                            </p:childTnLst>
                          </p:cTn>
                        </p:par>
                        <p:par>
                          <p:cTn id="63" fill="hold">
                            <p:stCondLst>
                              <p:cond delay="6000"/>
                            </p:stCondLst>
                            <p:childTnLst>
                              <p:par>
                                <p:cTn id="64" presetID="21" presetClass="entr" presetSubtype="1" fill="hold" grpId="0" nodeType="afterEffect">
                                  <p:stCondLst>
                                    <p:cond delay="0"/>
                                  </p:stCondLst>
                                  <p:childTnLst>
                                    <p:set>
                                      <p:cBhvr>
                                        <p:cTn id="65" dur="1" fill="hold">
                                          <p:stCondLst>
                                            <p:cond delay="0"/>
                                          </p:stCondLst>
                                        </p:cTn>
                                        <p:tgtEl>
                                          <p:spTgt spid="106"/>
                                        </p:tgtEl>
                                        <p:attrNameLst>
                                          <p:attrName>style.visibility</p:attrName>
                                        </p:attrNameLst>
                                      </p:cBhvr>
                                      <p:to>
                                        <p:strVal val="visible"/>
                                      </p:to>
                                    </p:set>
                                    <p:animEffect transition="in" filter="wheel(1)">
                                      <p:cBhvr>
                                        <p:cTn id="66" dur="1000"/>
                                        <p:tgtEl>
                                          <p:spTgt spid="106"/>
                                        </p:tgtEl>
                                      </p:cBhvr>
                                    </p:animEffect>
                                  </p:childTnLst>
                                </p:cTn>
                              </p:par>
                              <p:par>
                                <p:cTn id="67" presetID="21" presetClass="entr" presetSubtype="1" fill="hold" nodeType="withEffect">
                                  <p:stCondLst>
                                    <p:cond delay="0"/>
                                  </p:stCondLst>
                                  <p:childTnLst>
                                    <p:set>
                                      <p:cBhvr>
                                        <p:cTn id="68" dur="1" fill="hold">
                                          <p:stCondLst>
                                            <p:cond delay="0"/>
                                          </p:stCondLst>
                                        </p:cTn>
                                        <p:tgtEl>
                                          <p:spTgt spid="120"/>
                                        </p:tgtEl>
                                        <p:attrNameLst>
                                          <p:attrName>style.visibility</p:attrName>
                                        </p:attrNameLst>
                                      </p:cBhvr>
                                      <p:to>
                                        <p:strVal val="visible"/>
                                      </p:to>
                                    </p:set>
                                    <p:animEffect transition="in" filter="wheel(1)">
                                      <p:cBhvr>
                                        <p:cTn id="69" dur="1000"/>
                                        <p:tgtEl>
                                          <p:spTgt spid="120"/>
                                        </p:tgtEl>
                                      </p:cBhvr>
                                    </p:animEffect>
                                  </p:childTnLst>
                                </p:cTn>
                              </p:par>
                            </p:childTnLst>
                          </p:cTn>
                        </p:par>
                        <p:par>
                          <p:cTn id="70" fill="hold">
                            <p:stCondLst>
                              <p:cond delay="7000"/>
                            </p:stCondLst>
                            <p:childTnLst>
                              <p:par>
                                <p:cTn id="71" presetID="16" presetClass="entr" presetSubtype="21" fill="hold" grpId="0" nodeType="afterEffect">
                                  <p:stCondLst>
                                    <p:cond delay="0"/>
                                  </p:stCondLst>
                                  <p:childTnLst>
                                    <p:set>
                                      <p:cBhvr>
                                        <p:cTn id="72" dur="1" fill="hold">
                                          <p:stCondLst>
                                            <p:cond delay="0"/>
                                          </p:stCondLst>
                                        </p:cTn>
                                        <p:tgtEl>
                                          <p:spTgt spid="138"/>
                                        </p:tgtEl>
                                        <p:attrNameLst>
                                          <p:attrName>style.visibility</p:attrName>
                                        </p:attrNameLst>
                                      </p:cBhvr>
                                      <p:to>
                                        <p:strVal val="visible"/>
                                      </p:to>
                                    </p:set>
                                    <p:animEffect transition="in" filter="barn(inVertical)">
                                      <p:cBhvr>
                                        <p:cTn id="73" dur="500"/>
                                        <p:tgtEl>
                                          <p:spTgt spid="138"/>
                                        </p:tgtEl>
                                      </p:cBhvr>
                                    </p:animEffect>
                                  </p:childTnLst>
                                </p:cTn>
                              </p:par>
                              <p:par>
                                <p:cTn id="74" presetID="16" presetClass="entr" presetSubtype="21" fill="hold" nodeType="withEffect">
                                  <p:stCondLst>
                                    <p:cond delay="0"/>
                                  </p:stCondLst>
                                  <p:childTnLst>
                                    <p:set>
                                      <p:cBhvr>
                                        <p:cTn id="75" dur="1" fill="hold">
                                          <p:stCondLst>
                                            <p:cond delay="0"/>
                                          </p:stCondLst>
                                        </p:cTn>
                                        <p:tgtEl>
                                          <p:spTgt spid="148"/>
                                        </p:tgtEl>
                                        <p:attrNameLst>
                                          <p:attrName>style.visibility</p:attrName>
                                        </p:attrNameLst>
                                      </p:cBhvr>
                                      <p:to>
                                        <p:strVal val="visible"/>
                                      </p:to>
                                    </p:set>
                                    <p:animEffect transition="in" filter="barn(inVertical)">
                                      <p:cBhvr>
                                        <p:cTn id="76" dur="500"/>
                                        <p:tgtEl>
                                          <p:spTgt spid="148"/>
                                        </p:tgtEl>
                                      </p:cBhvr>
                                    </p:animEffect>
                                  </p:childTnLst>
                                </p:cTn>
                              </p:par>
                            </p:childTnLst>
                          </p:cTn>
                        </p:par>
                        <p:par>
                          <p:cTn id="77" fill="hold">
                            <p:stCondLst>
                              <p:cond delay="7500"/>
                            </p:stCondLst>
                            <p:childTnLst>
                              <p:par>
                                <p:cTn id="78" presetID="22" presetClass="entr" presetSubtype="8" fill="hold" nodeType="afterEffect">
                                  <p:stCondLst>
                                    <p:cond delay="0"/>
                                  </p:stCondLst>
                                  <p:childTnLst>
                                    <p:set>
                                      <p:cBhvr>
                                        <p:cTn id="79" dur="1" fill="hold">
                                          <p:stCondLst>
                                            <p:cond delay="0"/>
                                          </p:stCondLst>
                                        </p:cTn>
                                        <p:tgtEl>
                                          <p:spTgt spid="154"/>
                                        </p:tgtEl>
                                        <p:attrNameLst>
                                          <p:attrName>style.visibility</p:attrName>
                                        </p:attrNameLst>
                                      </p:cBhvr>
                                      <p:to>
                                        <p:strVal val="visible"/>
                                      </p:to>
                                    </p:set>
                                    <p:animEffect transition="in" filter="wipe(left)">
                                      <p:cBhvr>
                                        <p:cTn id="80" dur="500"/>
                                        <p:tgtEl>
                                          <p:spTgt spid="154"/>
                                        </p:tgtEl>
                                      </p:cBhvr>
                                    </p:animEffect>
                                  </p:childTnLst>
                                </p:cTn>
                              </p:par>
                            </p:childTnLst>
                          </p:cTn>
                        </p:par>
                        <p:par>
                          <p:cTn id="81" fill="hold">
                            <p:stCondLst>
                              <p:cond delay="8000"/>
                            </p:stCondLst>
                            <p:childTnLst>
                              <p:par>
                                <p:cTn id="82" presetID="16" presetClass="entr" presetSubtype="21" fill="hold" nodeType="afterEffect">
                                  <p:stCondLst>
                                    <p:cond delay="0"/>
                                  </p:stCondLst>
                                  <p:childTnLst>
                                    <p:set>
                                      <p:cBhvr>
                                        <p:cTn id="83" dur="1" fill="hold">
                                          <p:stCondLst>
                                            <p:cond delay="0"/>
                                          </p:stCondLst>
                                        </p:cTn>
                                        <p:tgtEl>
                                          <p:spTgt spid="151"/>
                                        </p:tgtEl>
                                        <p:attrNameLst>
                                          <p:attrName>style.visibility</p:attrName>
                                        </p:attrNameLst>
                                      </p:cBhvr>
                                      <p:to>
                                        <p:strVal val="visible"/>
                                      </p:to>
                                    </p:set>
                                    <p:animEffect transition="in" filter="barn(inVertical)">
                                      <p:cBhvr>
                                        <p:cTn id="84" dur="5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Graphic spid="102" grpId="0">
        <p:bldAsOne/>
      </p:bldGraphic>
      <p:bldGraphic spid="104" grpId="0">
        <p:bldAsOne/>
      </p:bldGraphic>
      <p:bldGraphic spid="105" grpId="0">
        <p:bldAsOne/>
      </p:bldGraphic>
      <p:bldGraphic spid="106" grpId="0">
        <p:bldAsOne/>
      </p:bldGraphic>
      <p:bldP spid="107" grpId="0"/>
      <p:bldP spid="136" grpId="0"/>
      <p:bldP spid="137" grpId="0"/>
      <p:bldP spid="13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组合 60"/>
          <p:cNvGrpSpPr/>
          <p:nvPr/>
        </p:nvGrpSpPr>
        <p:grpSpPr>
          <a:xfrm>
            <a:off x="6644628" y="2772815"/>
            <a:ext cx="612502" cy="612502"/>
            <a:chOff x="304800" y="673100"/>
            <a:chExt cx="4000500" cy="4000500"/>
          </a:xfrm>
          <a:effectLst>
            <a:outerShdw blurRad="444500" dist="2540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3" name="椭圆 6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58" name="组合 57"/>
          <p:cNvGrpSpPr/>
          <p:nvPr/>
        </p:nvGrpSpPr>
        <p:grpSpPr>
          <a:xfrm>
            <a:off x="4963042" y="2799963"/>
            <a:ext cx="612502" cy="612502"/>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0" name="椭圆 5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55" name="组合 54"/>
          <p:cNvGrpSpPr/>
          <p:nvPr/>
        </p:nvGrpSpPr>
        <p:grpSpPr>
          <a:xfrm>
            <a:off x="3355505" y="2799963"/>
            <a:ext cx="612502" cy="612502"/>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7" name="椭圆 5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52" name="组合 51"/>
          <p:cNvGrpSpPr/>
          <p:nvPr/>
        </p:nvGrpSpPr>
        <p:grpSpPr>
          <a:xfrm>
            <a:off x="1723542" y="2775385"/>
            <a:ext cx="612502" cy="612502"/>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4" name="Freeform 6"/>
          <p:cNvSpPr/>
          <p:nvPr/>
        </p:nvSpPr>
        <p:spPr bwMode="auto">
          <a:xfrm>
            <a:off x="1466268"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5" name="Freeform 7"/>
          <p:cNvSpPr/>
          <p:nvPr/>
        </p:nvSpPr>
        <p:spPr bwMode="auto">
          <a:xfrm>
            <a:off x="1466268" y="2096322"/>
            <a:ext cx="234888" cy="443943"/>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6" name="Freeform 8"/>
          <p:cNvSpPr/>
          <p:nvPr/>
        </p:nvSpPr>
        <p:spPr bwMode="auto">
          <a:xfrm>
            <a:off x="1768085"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7" name="Freeform 9"/>
          <p:cNvSpPr/>
          <p:nvPr/>
        </p:nvSpPr>
        <p:spPr bwMode="auto">
          <a:xfrm>
            <a:off x="2068640"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8" name="Freeform 10"/>
          <p:cNvSpPr/>
          <p:nvPr/>
        </p:nvSpPr>
        <p:spPr bwMode="auto">
          <a:xfrm>
            <a:off x="2366669" y="1093339"/>
            <a:ext cx="236149" cy="1446926"/>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9" name="Freeform 11"/>
          <p:cNvSpPr/>
          <p:nvPr/>
        </p:nvSpPr>
        <p:spPr bwMode="auto">
          <a:xfrm>
            <a:off x="1768085" y="1794036"/>
            <a:ext cx="234888" cy="746229"/>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0" name="Freeform 12"/>
          <p:cNvSpPr/>
          <p:nvPr/>
        </p:nvSpPr>
        <p:spPr bwMode="auto">
          <a:xfrm>
            <a:off x="2068640" y="1481630"/>
            <a:ext cx="236149" cy="1058634"/>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1" name="Freeform 13"/>
          <p:cNvSpPr/>
          <p:nvPr/>
        </p:nvSpPr>
        <p:spPr bwMode="auto">
          <a:xfrm>
            <a:off x="2366669" y="1276734"/>
            <a:ext cx="236149" cy="1263531"/>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2" name="Freeform 14"/>
          <p:cNvSpPr/>
          <p:nvPr/>
        </p:nvSpPr>
        <p:spPr bwMode="auto">
          <a:xfrm>
            <a:off x="3085221"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3" name="Freeform 15"/>
          <p:cNvSpPr/>
          <p:nvPr/>
        </p:nvSpPr>
        <p:spPr bwMode="auto">
          <a:xfrm>
            <a:off x="3385776"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4" name="Freeform 16"/>
          <p:cNvSpPr/>
          <p:nvPr/>
        </p:nvSpPr>
        <p:spPr bwMode="auto">
          <a:xfrm>
            <a:off x="3687594"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5" name="Freeform 17"/>
          <p:cNvSpPr/>
          <p:nvPr/>
        </p:nvSpPr>
        <p:spPr bwMode="auto">
          <a:xfrm>
            <a:off x="3989412"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6" name="Freeform 18"/>
          <p:cNvSpPr/>
          <p:nvPr/>
        </p:nvSpPr>
        <p:spPr bwMode="auto">
          <a:xfrm>
            <a:off x="3085221" y="2325250"/>
            <a:ext cx="234888" cy="215015"/>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7" name="Freeform 19"/>
          <p:cNvSpPr/>
          <p:nvPr/>
        </p:nvSpPr>
        <p:spPr bwMode="auto">
          <a:xfrm>
            <a:off x="3385776" y="1800357"/>
            <a:ext cx="236149" cy="739906"/>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8" name="Freeform 20"/>
          <p:cNvSpPr/>
          <p:nvPr/>
        </p:nvSpPr>
        <p:spPr bwMode="auto">
          <a:xfrm>
            <a:off x="3687594" y="1276734"/>
            <a:ext cx="236149" cy="1263531"/>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19" name="Freeform 21"/>
          <p:cNvSpPr/>
          <p:nvPr/>
        </p:nvSpPr>
        <p:spPr bwMode="auto">
          <a:xfrm>
            <a:off x="3989412" y="1985020"/>
            <a:ext cx="236149" cy="555245"/>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0" name="Freeform 22"/>
          <p:cNvSpPr/>
          <p:nvPr/>
        </p:nvSpPr>
        <p:spPr bwMode="auto">
          <a:xfrm>
            <a:off x="4696598"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1" name="Freeform 23"/>
          <p:cNvSpPr/>
          <p:nvPr/>
        </p:nvSpPr>
        <p:spPr bwMode="auto">
          <a:xfrm>
            <a:off x="4998416"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2" name="Freeform 24"/>
          <p:cNvSpPr/>
          <p:nvPr/>
        </p:nvSpPr>
        <p:spPr bwMode="auto">
          <a:xfrm>
            <a:off x="5300231"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3" name="Freeform 25"/>
          <p:cNvSpPr/>
          <p:nvPr/>
        </p:nvSpPr>
        <p:spPr bwMode="auto">
          <a:xfrm>
            <a:off x="5600788"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4" name="Freeform 26"/>
          <p:cNvSpPr/>
          <p:nvPr/>
        </p:nvSpPr>
        <p:spPr bwMode="auto">
          <a:xfrm>
            <a:off x="5600788" y="1270408"/>
            <a:ext cx="236149" cy="1269855"/>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5" name="Freeform 27"/>
          <p:cNvSpPr/>
          <p:nvPr/>
        </p:nvSpPr>
        <p:spPr bwMode="auto">
          <a:xfrm>
            <a:off x="5300231" y="1505663"/>
            <a:ext cx="234888" cy="1034603"/>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6" name="Freeform 28"/>
          <p:cNvSpPr/>
          <p:nvPr/>
        </p:nvSpPr>
        <p:spPr bwMode="auto">
          <a:xfrm>
            <a:off x="4998416" y="1800357"/>
            <a:ext cx="234888" cy="739906"/>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7" name="Freeform 29"/>
          <p:cNvSpPr/>
          <p:nvPr/>
        </p:nvSpPr>
        <p:spPr bwMode="auto">
          <a:xfrm>
            <a:off x="4696598" y="2106441"/>
            <a:ext cx="236149" cy="433825"/>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8" name="Freeform 30"/>
          <p:cNvSpPr/>
          <p:nvPr/>
        </p:nvSpPr>
        <p:spPr bwMode="auto">
          <a:xfrm>
            <a:off x="6395111" y="1093339"/>
            <a:ext cx="236149" cy="1446926"/>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29" name="Freeform 31"/>
          <p:cNvSpPr/>
          <p:nvPr/>
        </p:nvSpPr>
        <p:spPr bwMode="auto">
          <a:xfrm>
            <a:off x="6693141" y="1093339"/>
            <a:ext cx="236149"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0" name="Freeform 32"/>
          <p:cNvSpPr/>
          <p:nvPr/>
        </p:nvSpPr>
        <p:spPr bwMode="auto">
          <a:xfrm>
            <a:off x="6994957"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1" name="Freeform 33"/>
          <p:cNvSpPr/>
          <p:nvPr/>
        </p:nvSpPr>
        <p:spPr bwMode="auto">
          <a:xfrm>
            <a:off x="7296775" y="1093339"/>
            <a:ext cx="234888" cy="1446926"/>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2" name="Freeform 34"/>
          <p:cNvSpPr/>
          <p:nvPr/>
        </p:nvSpPr>
        <p:spPr bwMode="auto">
          <a:xfrm>
            <a:off x="7296775" y="1284322"/>
            <a:ext cx="234888" cy="1255943"/>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3" name="Freeform 35"/>
          <p:cNvSpPr/>
          <p:nvPr/>
        </p:nvSpPr>
        <p:spPr bwMode="auto">
          <a:xfrm>
            <a:off x="6994957" y="1394359"/>
            <a:ext cx="234888" cy="1145904"/>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4" name="Freeform 36"/>
          <p:cNvSpPr/>
          <p:nvPr/>
        </p:nvSpPr>
        <p:spPr bwMode="auto">
          <a:xfrm>
            <a:off x="6693141" y="2231654"/>
            <a:ext cx="236149" cy="30861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5" name="Freeform 37"/>
          <p:cNvSpPr/>
          <p:nvPr/>
        </p:nvSpPr>
        <p:spPr bwMode="auto">
          <a:xfrm>
            <a:off x="6395111" y="1658700"/>
            <a:ext cx="236149" cy="881563"/>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chemeClr val="tx1">
              <a:lumMod val="85000"/>
              <a:lumOff val="1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37" name="Freeform 39"/>
          <p:cNvSpPr>
            <a:spLocks noEditPoints="1"/>
          </p:cNvSpPr>
          <p:nvPr/>
        </p:nvSpPr>
        <p:spPr bwMode="auto">
          <a:xfrm>
            <a:off x="1837588" y="2886954"/>
            <a:ext cx="382545" cy="388020"/>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41" name="Freeform 43"/>
          <p:cNvSpPr>
            <a:spLocks noEditPoints="1"/>
          </p:cNvSpPr>
          <p:nvPr/>
        </p:nvSpPr>
        <p:spPr bwMode="auto">
          <a:xfrm>
            <a:off x="5104458" y="2948085"/>
            <a:ext cx="329671" cy="265761"/>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chemeClr val="tx2">
              <a:lumMod val="50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42" name="Freeform 44"/>
          <p:cNvSpPr>
            <a:spLocks noEditPoints="1"/>
          </p:cNvSpPr>
          <p:nvPr/>
        </p:nvSpPr>
        <p:spPr bwMode="auto">
          <a:xfrm>
            <a:off x="3465173" y="2917427"/>
            <a:ext cx="376565" cy="328341"/>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tx1">
              <a:lumMod val="95000"/>
              <a:lumOff val="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43" name="Freeform 45"/>
          <p:cNvSpPr>
            <a:spLocks noEditPoints="1"/>
          </p:cNvSpPr>
          <p:nvPr/>
        </p:nvSpPr>
        <p:spPr bwMode="auto">
          <a:xfrm>
            <a:off x="6781583" y="2908241"/>
            <a:ext cx="337714" cy="341651"/>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tx1">
              <a:lumMod val="95000"/>
              <a:lumOff val="5000"/>
            </a:schemeClr>
          </a:solidFill>
          <a:ln>
            <a:noFill/>
          </a:ln>
        </p:spPr>
        <p:txBody>
          <a:bodyPr vert="horz" wrap="square" lIns="72756" tIns="36378" rIns="72756" bIns="36378" numCol="1" anchor="t" anchorCtr="0" compatLnSpc="1"/>
          <a:lstStyle/>
          <a:p>
            <a:endParaRPr lang="zh-CN" altLang="en-US" dirty="0">
              <a:ea typeface="微软雅黑" panose="020B0503020204020204" pitchFamily="34" charset="-122"/>
            </a:endParaRPr>
          </a:p>
        </p:txBody>
      </p:sp>
      <p:sp>
        <p:nvSpPr>
          <p:cNvPr id="44" name="TextBox 43"/>
          <p:cNvSpPr txBox="1"/>
          <p:nvPr/>
        </p:nvSpPr>
        <p:spPr>
          <a:xfrm>
            <a:off x="1255603" y="3770882"/>
            <a:ext cx="1407791" cy="938880"/>
          </a:xfrm>
          <a:prstGeom prst="rect">
            <a:avLst/>
          </a:prstGeom>
          <a:noFill/>
        </p:spPr>
        <p:txBody>
          <a:bodyPr wrap="square" lIns="72756" tIns="36378" rIns="72756" bIns="36378" rtlCol="0">
            <a:spAutoFit/>
          </a:bodyPr>
          <a:lstStyle/>
          <a:p>
            <a:pPr algn="just"/>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p>
        </p:txBody>
      </p:sp>
      <p:sp>
        <p:nvSpPr>
          <p:cNvPr id="45" name="TextBox 44"/>
          <p:cNvSpPr txBox="1"/>
          <p:nvPr/>
        </p:nvSpPr>
        <p:spPr>
          <a:xfrm>
            <a:off x="1514427" y="3495899"/>
            <a:ext cx="1411412" cy="219775"/>
          </a:xfrm>
          <a:prstGeom prst="rect">
            <a:avLst/>
          </a:prstGeom>
          <a:noFill/>
        </p:spPr>
        <p:txBody>
          <a:bodyPr wrap="square" lIns="72756" tIns="0" rIns="72756" bIns="0" rtlCol="0" anchor="t">
            <a:spAutoFit/>
          </a:bodyPr>
          <a:lstStyle/>
          <a:p>
            <a:pPr algn="r"/>
            <a:r>
              <a:rPr lang="zh-CN" altLang="en-US" sz="2100" baseline="-3000" dirty="0">
                <a:solidFill>
                  <a:srgbClr val="163A5A"/>
                </a:solidFill>
                <a:latin typeface="微软雅黑" panose="020B0503020204020204" pitchFamily="34" charset="-122"/>
                <a:ea typeface="微软雅黑" panose="020B0503020204020204" pitchFamily="34" charset="-122"/>
              </a:rPr>
              <a:t>添加标题</a:t>
            </a:r>
          </a:p>
        </p:txBody>
      </p:sp>
      <p:sp>
        <p:nvSpPr>
          <p:cNvPr id="46" name="TextBox 45"/>
          <p:cNvSpPr txBox="1"/>
          <p:nvPr/>
        </p:nvSpPr>
        <p:spPr>
          <a:xfrm>
            <a:off x="3078859" y="3766044"/>
            <a:ext cx="1407791" cy="938880"/>
          </a:xfrm>
          <a:prstGeom prst="rect">
            <a:avLst/>
          </a:prstGeom>
          <a:noFill/>
        </p:spPr>
        <p:txBody>
          <a:bodyPr wrap="square" lIns="72756" tIns="36378" rIns="72756" bIns="36378" rtlCol="0">
            <a:spAutoFit/>
          </a:bodyPr>
          <a:lstStyle/>
          <a:p>
            <a:pPr algn="just"/>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p>
        </p:txBody>
      </p:sp>
      <p:sp>
        <p:nvSpPr>
          <p:cNvPr id="47" name="TextBox 46"/>
          <p:cNvSpPr txBox="1"/>
          <p:nvPr/>
        </p:nvSpPr>
        <p:spPr>
          <a:xfrm>
            <a:off x="3251132" y="3495900"/>
            <a:ext cx="1411412" cy="219775"/>
          </a:xfrm>
          <a:prstGeom prst="rect">
            <a:avLst/>
          </a:prstGeom>
          <a:noFill/>
        </p:spPr>
        <p:txBody>
          <a:bodyPr wrap="square" lIns="72756" tIns="0" rIns="72756" bIns="0" rtlCol="0" anchor="t">
            <a:spAutoFit/>
          </a:bodyPr>
          <a:lstStyle/>
          <a:p>
            <a:r>
              <a:rPr lang="zh-CN" altLang="en-US" sz="2100" baseline="-3000" dirty="0">
                <a:solidFill>
                  <a:schemeClr val="tx1">
                    <a:lumMod val="85000"/>
                    <a:lumOff val="15000"/>
                  </a:schemeClr>
                </a:solidFill>
                <a:latin typeface="微软雅黑" panose="020B0503020204020204" pitchFamily="34" charset="-122"/>
                <a:ea typeface="微软雅黑" panose="020B0503020204020204" pitchFamily="34" charset="-122"/>
              </a:rPr>
              <a:t>添加标题</a:t>
            </a:r>
          </a:p>
        </p:txBody>
      </p:sp>
      <p:sp>
        <p:nvSpPr>
          <p:cNvPr id="48" name="TextBox 47"/>
          <p:cNvSpPr txBox="1"/>
          <p:nvPr/>
        </p:nvSpPr>
        <p:spPr>
          <a:xfrm>
            <a:off x="4662544" y="3766044"/>
            <a:ext cx="1407791" cy="938880"/>
          </a:xfrm>
          <a:prstGeom prst="rect">
            <a:avLst/>
          </a:prstGeom>
          <a:noFill/>
        </p:spPr>
        <p:txBody>
          <a:bodyPr wrap="square" lIns="72756" tIns="36378" rIns="72756" bIns="36378" rtlCol="0">
            <a:spAutoFit/>
          </a:bodyPr>
          <a:lstStyle/>
          <a:p>
            <a:pPr algn="just"/>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p>
        </p:txBody>
      </p:sp>
      <p:sp>
        <p:nvSpPr>
          <p:cNvPr id="49" name="TextBox 48"/>
          <p:cNvSpPr txBox="1"/>
          <p:nvPr/>
        </p:nvSpPr>
        <p:spPr>
          <a:xfrm>
            <a:off x="4829413" y="3549427"/>
            <a:ext cx="1411412" cy="219775"/>
          </a:xfrm>
          <a:prstGeom prst="rect">
            <a:avLst/>
          </a:prstGeom>
          <a:noFill/>
        </p:spPr>
        <p:txBody>
          <a:bodyPr wrap="square" lIns="72756" tIns="0" rIns="72756" bIns="0" rtlCol="0" anchor="t">
            <a:spAutoFit/>
          </a:bodyPr>
          <a:lstStyle/>
          <a:p>
            <a:pPr algn="r"/>
            <a:r>
              <a:rPr lang="zh-CN" altLang="en-US" sz="2100" baseline="-3000" dirty="0">
                <a:solidFill>
                  <a:srgbClr val="163A5A"/>
                </a:solidFill>
                <a:latin typeface="微软雅黑" panose="020B0503020204020204" pitchFamily="34" charset="-122"/>
                <a:ea typeface="微软雅黑" panose="020B0503020204020204" pitchFamily="34" charset="-122"/>
              </a:rPr>
              <a:t>添加标题</a:t>
            </a:r>
          </a:p>
        </p:txBody>
      </p:sp>
      <p:sp>
        <p:nvSpPr>
          <p:cNvPr id="50" name="TextBox 49"/>
          <p:cNvSpPr txBox="1"/>
          <p:nvPr/>
        </p:nvSpPr>
        <p:spPr>
          <a:xfrm>
            <a:off x="6396111" y="3783982"/>
            <a:ext cx="1407791" cy="938880"/>
          </a:xfrm>
          <a:prstGeom prst="rect">
            <a:avLst/>
          </a:prstGeom>
          <a:noFill/>
        </p:spPr>
        <p:txBody>
          <a:bodyPr wrap="square" lIns="72756" tIns="36378" rIns="72756" bIns="36378" rtlCol="0">
            <a:spAutoFit/>
          </a:bodyPr>
          <a:lstStyle/>
          <a:p>
            <a:pPr algn="just"/>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p>
        </p:txBody>
      </p:sp>
      <p:sp>
        <p:nvSpPr>
          <p:cNvPr id="51" name="TextBox 50"/>
          <p:cNvSpPr txBox="1"/>
          <p:nvPr/>
        </p:nvSpPr>
        <p:spPr>
          <a:xfrm>
            <a:off x="6544964" y="3495900"/>
            <a:ext cx="1411412" cy="219775"/>
          </a:xfrm>
          <a:prstGeom prst="rect">
            <a:avLst/>
          </a:prstGeom>
          <a:noFill/>
        </p:spPr>
        <p:txBody>
          <a:bodyPr wrap="square" lIns="72756" tIns="0" rIns="72756" bIns="0" rtlCol="0" anchor="t">
            <a:spAutoFit/>
          </a:bodyPr>
          <a:lstStyle/>
          <a:p>
            <a:r>
              <a:rPr lang="zh-CN" altLang="en-US" sz="2100" baseline="-3000" dirty="0">
                <a:solidFill>
                  <a:schemeClr val="tx1">
                    <a:lumMod val="85000"/>
                    <a:lumOff val="15000"/>
                  </a:schemeClr>
                </a:solidFill>
                <a:latin typeface="微软雅黑" panose="020B0503020204020204" pitchFamily="34" charset="-122"/>
                <a:ea typeface="微软雅黑" panose="020B0503020204020204" pitchFamily="34" charset="-122"/>
              </a:rPr>
              <a:t>添加标题</a:t>
            </a:r>
          </a:p>
        </p:txBody>
      </p:sp>
      <p:cxnSp>
        <p:nvCxnSpPr>
          <p:cNvPr id="64" name="直接连接符 6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5" name="椭圆 64"/>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6" name="TextBox 65"/>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本年度完成工作情况</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7" name="直接连接符 66"/>
          <p:cNvCxnSpPr/>
          <p:nvPr/>
        </p:nvCxnSpPr>
        <p:spPr>
          <a:xfrm>
            <a:off x="3633008" y="27163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300"/>
                                        <p:tgtEl>
                                          <p:spTgt spid="6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wipe(down)">
                                      <p:cBhvr>
                                        <p:cTn id="11" dur="300"/>
                                        <p:tgtEl>
                                          <p:spTgt spid="6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66"/>
                                        </p:tgtEl>
                                        <p:attrNameLst>
                                          <p:attrName>style.visibility</p:attrName>
                                        </p:attrNameLst>
                                      </p:cBhvr>
                                      <p:to>
                                        <p:strVal val="visible"/>
                                      </p:to>
                                    </p:set>
                                    <p:anim calcmode="lin" valueType="num">
                                      <p:cBhvr additive="base">
                                        <p:cTn id="15" dur="500"/>
                                        <p:tgtEl>
                                          <p:spTgt spid="66"/>
                                        </p:tgtEl>
                                        <p:attrNameLst>
                                          <p:attrName>ppt_x</p:attrName>
                                        </p:attrNameLst>
                                      </p:cBhvr>
                                      <p:tavLst>
                                        <p:tav tm="0">
                                          <p:val>
                                            <p:strVal val="#ppt_x-#ppt_w*1.125000"/>
                                          </p:val>
                                        </p:tav>
                                        <p:tav tm="100000">
                                          <p:val>
                                            <p:strVal val="#ppt_x"/>
                                          </p:val>
                                        </p:tav>
                                      </p:tavLst>
                                    </p:anim>
                                    <p:animEffect transition="in" filter="wipe(right)">
                                      <p:cBhvr>
                                        <p:cTn id="16" dur="500"/>
                                        <p:tgtEl>
                                          <p:spTgt spid="66"/>
                                        </p:tgtEl>
                                      </p:cBhvr>
                                    </p:animEffect>
                                  </p:childTnLst>
                                </p:cTn>
                              </p:par>
                              <p:par>
                                <p:cTn id="17" presetID="12" presetClass="entr" presetSubtype="8" fill="hold" nodeType="with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additive="base">
                                        <p:cTn id="19" dur="500"/>
                                        <p:tgtEl>
                                          <p:spTgt spid="67"/>
                                        </p:tgtEl>
                                        <p:attrNameLst>
                                          <p:attrName>ppt_x</p:attrName>
                                        </p:attrNameLst>
                                      </p:cBhvr>
                                      <p:tavLst>
                                        <p:tav tm="0">
                                          <p:val>
                                            <p:strVal val="#ppt_x-#ppt_w*1.125000"/>
                                          </p:val>
                                        </p:tav>
                                        <p:tav tm="100000">
                                          <p:val>
                                            <p:strVal val="#ppt_x"/>
                                          </p:val>
                                        </p:tav>
                                      </p:tavLst>
                                    </p:anim>
                                    <p:animEffect transition="in" filter="wipe(right)">
                                      <p:cBhvr>
                                        <p:cTn id="20" dur="500"/>
                                        <p:tgtEl>
                                          <p:spTgt spid="6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par>
                                <p:cTn id="26" presetID="10" presetClass="entr" presetSubtype="0" fill="hold" nodeType="withEffect">
                                  <p:stCondLst>
                                    <p:cond delay="30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10" presetClass="entr" presetSubtype="0" fill="hold" nodeType="withEffect">
                                  <p:stCondLst>
                                    <p:cond delay="60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nodeType="withEffect">
                                  <p:stCondLst>
                                    <p:cond delay="900"/>
                                  </p:stCondLst>
                                  <p:childTnLst>
                                    <p:set>
                                      <p:cBhvr>
                                        <p:cTn id="33" dur="1" fill="hold">
                                          <p:stCondLst>
                                            <p:cond delay="0"/>
                                          </p:stCondLst>
                                        </p:cTn>
                                        <p:tgtEl>
                                          <p:spTgt spid="61"/>
                                        </p:tgtEl>
                                        <p:attrNameLst>
                                          <p:attrName>style.visibility</p:attrName>
                                        </p:attrNameLst>
                                      </p:cBhvr>
                                      <p:to>
                                        <p:strVal val="visible"/>
                                      </p:to>
                                    </p:set>
                                    <p:animEffect transition="in" filter="fade">
                                      <p:cBhvr>
                                        <p:cTn id="34" dur="500"/>
                                        <p:tgtEl>
                                          <p:spTgt spid="61"/>
                                        </p:tgtEl>
                                      </p:cBhvr>
                                    </p:animEffect>
                                  </p:childTnLst>
                                </p:cTn>
                              </p:par>
                            </p:childTnLst>
                          </p:cTn>
                        </p:par>
                        <p:par>
                          <p:cTn id="35" fill="hold">
                            <p:stCondLst>
                              <p:cond delay="500"/>
                            </p:stCondLst>
                            <p:childTnLst>
                              <p:par>
                                <p:cTn id="36" presetID="45" presetClass="entr" presetSubtype="0" fill="hold" grpId="0" nodeType="after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anim calcmode="lin" valueType="num">
                                      <p:cBhvr>
                                        <p:cTn id="39" dur="500" fill="hold"/>
                                        <p:tgtEl>
                                          <p:spTgt spid="37"/>
                                        </p:tgtEl>
                                        <p:attrNameLst>
                                          <p:attrName>ppt_w</p:attrName>
                                        </p:attrNameLst>
                                      </p:cBhvr>
                                      <p:tavLst>
                                        <p:tav tm="0" fmla="#ppt_w*sin(2.5*pi*$)">
                                          <p:val>
                                            <p:fltVal val="0"/>
                                          </p:val>
                                        </p:tav>
                                        <p:tav tm="100000">
                                          <p:val>
                                            <p:fltVal val="1"/>
                                          </p:val>
                                        </p:tav>
                                      </p:tavLst>
                                    </p:anim>
                                    <p:anim calcmode="lin" valueType="num">
                                      <p:cBhvr>
                                        <p:cTn id="40" dur="500" fill="hold"/>
                                        <p:tgtEl>
                                          <p:spTgt spid="37"/>
                                        </p:tgtEl>
                                        <p:attrNameLst>
                                          <p:attrName>ppt_h</p:attrName>
                                        </p:attrNameLst>
                                      </p:cBhvr>
                                      <p:tavLst>
                                        <p:tav tm="0">
                                          <p:val>
                                            <p:strVal val="#ppt_h"/>
                                          </p:val>
                                        </p:tav>
                                        <p:tav tm="100000">
                                          <p:val>
                                            <p:strVal val="#ppt_h"/>
                                          </p:val>
                                        </p:tav>
                                      </p:tavLst>
                                    </p:anim>
                                  </p:childTnLst>
                                </p:cTn>
                              </p:par>
                            </p:childTnLst>
                          </p:cTn>
                        </p:par>
                        <p:par>
                          <p:cTn id="41" fill="hold">
                            <p:stCondLst>
                              <p:cond delay="1000"/>
                            </p:stCondLst>
                            <p:childTnLst>
                              <p:par>
                                <p:cTn id="42" presetID="47" presetClass="entr" presetSubtype="0" fill="hold" grpId="0" nodeType="after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1000"/>
                                        <p:tgtEl>
                                          <p:spTgt spid="45"/>
                                        </p:tgtEl>
                                      </p:cBhvr>
                                    </p:animEffect>
                                    <p:anim calcmode="lin" valueType="num">
                                      <p:cBhvr>
                                        <p:cTn id="45" dur="1000" fill="hold"/>
                                        <p:tgtEl>
                                          <p:spTgt spid="45"/>
                                        </p:tgtEl>
                                        <p:attrNameLst>
                                          <p:attrName>ppt_x</p:attrName>
                                        </p:attrNameLst>
                                      </p:cBhvr>
                                      <p:tavLst>
                                        <p:tav tm="0">
                                          <p:val>
                                            <p:strVal val="#ppt_x"/>
                                          </p:val>
                                        </p:tav>
                                        <p:tav tm="100000">
                                          <p:val>
                                            <p:strVal val="#ppt_x"/>
                                          </p:val>
                                        </p:tav>
                                      </p:tavLst>
                                    </p:anim>
                                    <p:anim calcmode="lin" valueType="num">
                                      <p:cBhvr>
                                        <p:cTn id="46" dur="1000" fill="hold"/>
                                        <p:tgtEl>
                                          <p:spTgt spid="45"/>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44"/>
                                        </p:tgtEl>
                                        <p:attrNameLst>
                                          <p:attrName>style.visibility</p:attrName>
                                        </p:attrNameLst>
                                      </p:cBhvr>
                                      <p:to>
                                        <p:strVal val="visible"/>
                                      </p:to>
                                    </p:set>
                                    <p:animEffect transition="in" filter="fade">
                                      <p:cBhvr>
                                        <p:cTn id="49" dur="1000"/>
                                        <p:tgtEl>
                                          <p:spTgt spid="44"/>
                                        </p:tgtEl>
                                      </p:cBhvr>
                                    </p:animEffect>
                                    <p:anim calcmode="lin" valueType="num">
                                      <p:cBhvr>
                                        <p:cTn id="50" dur="1000" fill="hold"/>
                                        <p:tgtEl>
                                          <p:spTgt spid="44"/>
                                        </p:tgtEl>
                                        <p:attrNameLst>
                                          <p:attrName>ppt_x</p:attrName>
                                        </p:attrNameLst>
                                      </p:cBhvr>
                                      <p:tavLst>
                                        <p:tav tm="0">
                                          <p:val>
                                            <p:strVal val="#ppt_x"/>
                                          </p:val>
                                        </p:tav>
                                        <p:tav tm="100000">
                                          <p:val>
                                            <p:strVal val="#ppt_x"/>
                                          </p:val>
                                        </p:tav>
                                      </p:tavLst>
                                    </p:anim>
                                    <p:anim calcmode="lin" valueType="num">
                                      <p:cBhvr>
                                        <p:cTn id="51" dur="1000" fill="hold"/>
                                        <p:tgtEl>
                                          <p:spTgt spid="44"/>
                                        </p:tgtEl>
                                        <p:attrNameLst>
                                          <p:attrName>ppt_y</p:attrName>
                                        </p:attrNameLst>
                                      </p:cBhvr>
                                      <p:tavLst>
                                        <p:tav tm="0">
                                          <p:val>
                                            <p:strVal val="#ppt_y-.1"/>
                                          </p:val>
                                        </p:tav>
                                        <p:tav tm="100000">
                                          <p:val>
                                            <p:strVal val="#ppt_y"/>
                                          </p:val>
                                        </p:tav>
                                      </p:tavLst>
                                    </p:anim>
                                  </p:childTnLst>
                                </p:cTn>
                              </p:par>
                              <p:par>
                                <p:cTn id="52" presetID="22" presetClass="entr" presetSubtype="4" fill="hold" grpId="0" nodeType="with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down)">
                                      <p:cBhvr>
                                        <p:cTn id="54" dur="500"/>
                                        <p:tgtEl>
                                          <p:spTgt spid="4"/>
                                        </p:tgtEl>
                                      </p:cBhvr>
                                    </p:animEffect>
                                  </p:childTnLst>
                                </p:cTn>
                              </p:par>
                              <p:par>
                                <p:cTn id="55" presetID="22" presetClass="entr" presetSubtype="4" fill="hold" grpId="0" nodeType="withEffect">
                                  <p:stCondLst>
                                    <p:cond delay="200"/>
                                  </p:stCondLst>
                                  <p:childTnLst>
                                    <p:set>
                                      <p:cBhvr>
                                        <p:cTn id="56" dur="1" fill="hold">
                                          <p:stCondLst>
                                            <p:cond delay="0"/>
                                          </p:stCondLst>
                                        </p:cTn>
                                        <p:tgtEl>
                                          <p:spTgt spid="6"/>
                                        </p:tgtEl>
                                        <p:attrNameLst>
                                          <p:attrName>style.visibility</p:attrName>
                                        </p:attrNameLst>
                                      </p:cBhvr>
                                      <p:to>
                                        <p:strVal val="visible"/>
                                      </p:to>
                                    </p:set>
                                    <p:animEffect transition="in" filter="wipe(down)">
                                      <p:cBhvr>
                                        <p:cTn id="57" dur="500"/>
                                        <p:tgtEl>
                                          <p:spTgt spid="6"/>
                                        </p:tgtEl>
                                      </p:cBhvr>
                                    </p:animEffect>
                                  </p:childTnLst>
                                </p:cTn>
                              </p:par>
                              <p:par>
                                <p:cTn id="58" presetID="22" presetClass="entr" presetSubtype="4" fill="hold" grpId="0" nodeType="withEffect">
                                  <p:stCondLst>
                                    <p:cond delay="400"/>
                                  </p:stCondLst>
                                  <p:childTnLst>
                                    <p:set>
                                      <p:cBhvr>
                                        <p:cTn id="59" dur="1" fill="hold">
                                          <p:stCondLst>
                                            <p:cond delay="0"/>
                                          </p:stCondLst>
                                        </p:cTn>
                                        <p:tgtEl>
                                          <p:spTgt spid="7"/>
                                        </p:tgtEl>
                                        <p:attrNameLst>
                                          <p:attrName>style.visibility</p:attrName>
                                        </p:attrNameLst>
                                      </p:cBhvr>
                                      <p:to>
                                        <p:strVal val="visible"/>
                                      </p:to>
                                    </p:set>
                                    <p:animEffect transition="in" filter="wipe(down)">
                                      <p:cBhvr>
                                        <p:cTn id="60" dur="500"/>
                                        <p:tgtEl>
                                          <p:spTgt spid="7"/>
                                        </p:tgtEl>
                                      </p:cBhvr>
                                    </p:animEffect>
                                  </p:childTnLst>
                                </p:cTn>
                              </p:par>
                              <p:par>
                                <p:cTn id="61" presetID="22" presetClass="entr" presetSubtype="4" fill="hold" grpId="0" nodeType="withEffect">
                                  <p:stCondLst>
                                    <p:cond delay="600"/>
                                  </p:stCondLst>
                                  <p:childTnLst>
                                    <p:set>
                                      <p:cBhvr>
                                        <p:cTn id="62" dur="1" fill="hold">
                                          <p:stCondLst>
                                            <p:cond delay="0"/>
                                          </p:stCondLst>
                                        </p:cTn>
                                        <p:tgtEl>
                                          <p:spTgt spid="8"/>
                                        </p:tgtEl>
                                        <p:attrNameLst>
                                          <p:attrName>style.visibility</p:attrName>
                                        </p:attrNameLst>
                                      </p:cBhvr>
                                      <p:to>
                                        <p:strVal val="visible"/>
                                      </p:to>
                                    </p:set>
                                    <p:animEffect transition="in" filter="wipe(down)">
                                      <p:cBhvr>
                                        <p:cTn id="63" dur="500"/>
                                        <p:tgtEl>
                                          <p:spTgt spid="8"/>
                                        </p:tgtEl>
                                      </p:cBhvr>
                                    </p:animEffect>
                                  </p:childTnLst>
                                </p:cTn>
                              </p:par>
                            </p:childTnLst>
                          </p:cTn>
                        </p:par>
                        <p:par>
                          <p:cTn id="64" fill="hold">
                            <p:stCondLst>
                              <p:cond delay="2000"/>
                            </p:stCondLst>
                            <p:childTnLst>
                              <p:par>
                                <p:cTn id="65" presetID="22" presetClass="entr" presetSubtype="4" fill="hold" grpId="0" nodeType="after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down)">
                                      <p:cBhvr>
                                        <p:cTn id="67" dur="500"/>
                                        <p:tgtEl>
                                          <p:spTgt spid="5"/>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down)">
                                      <p:cBhvr>
                                        <p:cTn id="70" dur="500"/>
                                        <p:tgtEl>
                                          <p:spTgt spid="9"/>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10"/>
                                        </p:tgtEl>
                                        <p:attrNameLst>
                                          <p:attrName>style.visibility</p:attrName>
                                        </p:attrNameLst>
                                      </p:cBhvr>
                                      <p:to>
                                        <p:strVal val="visible"/>
                                      </p:to>
                                    </p:set>
                                    <p:animEffect transition="in" filter="wipe(down)">
                                      <p:cBhvr>
                                        <p:cTn id="73" dur="500"/>
                                        <p:tgtEl>
                                          <p:spTgt spid="10"/>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down)">
                                      <p:cBhvr>
                                        <p:cTn id="76" dur="500"/>
                                        <p:tgtEl>
                                          <p:spTgt spid="11"/>
                                        </p:tgtEl>
                                      </p:cBhvr>
                                    </p:animEffect>
                                  </p:childTnLst>
                                </p:cTn>
                              </p:par>
                              <p:par>
                                <p:cTn id="77" presetID="45" presetClass="entr" presetSubtype="0"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fade">
                                      <p:cBhvr>
                                        <p:cTn id="79" dur="500"/>
                                        <p:tgtEl>
                                          <p:spTgt spid="42"/>
                                        </p:tgtEl>
                                      </p:cBhvr>
                                    </p:animEffect>
                                    <p:anim calcmode="lin" valueType="num">
                                      <p:cBhvr>
                                        <p:cTn id="80" dur="500" fill="hold"/>
                                        <p:tgtEl>
                                          <p:spTgt spid="42"/>
                                        </p:tgtEl>
                                        <p:attrNameLst>
                                          <p:attrName>ppt_w</p:attrName>
                                        </p:attrNameLst>
                                      </p:cBhvr>
                                      <p:tavLst>
                                        <p:tav tm="0" fmla="#ppt_w*sin(2.5*pi*$)">
                                          <p:val>
                                            <p:fltVal val="0"/>
                                          </p:val>
                                        </p:tav>
                                        <p:tav tm="100000">
                                          <p:val>
                                            <p:fltVal val="1"/>
                                          </p:val>
                                        </p:tav>
                                      </p:tavLst>
                                    </p:anim>
                                    <p:anim calcmode="lin" valueType="num">
                                      <p:cBhvr>
                                        <p:cTn id="81" dur="500" fill="hold"/>
                                        <p:tgtEl>
                                          <p:spTgt spid="42"/>
                                        </p:tgtEl>
                                        <p:attrNameLst>
                                          <p:attrName>ppt_h</p:attrName>
                                        </p:attrNameLst>
                                      </p:cBhvr>
                                      <p:tavLst>
                                        <p:tav tm="0">
                                          <p:val>
                                            <p:strVal val="#ppt_h"/>
                                          </p:val>
                                        </p:tav>
                                        <p:tav tm="100000">
                                          <p:val>
                                            <p:strVal val="#ppt_h"/>
                                          </p:val>
                                        </p:tav>
                                      </p:tavLst>
                                    </p:anim>
                                  </p:childTnLst>
                                </p:cTn>
                              </p:par>
                            </p:childTnLst>
                          </p:cTn>
                        </p:par>
                        <p:par>
                          <p:cTn id="82" fill="hold">
                            <p:stCondLst>
                              <p:cond delay="2500"/>
                            </p:stCondLst>
                            <p:childTnLst>
                              <p:par>
                                <p:cTn id="83" presetID="47" presetClass="entr" presetSubtype="0" fill="hold" grpId="0" nodeType="afterEffect">
                                  <p:stCondLst>
                                    <p:cond delay="0"/>
                                  </p:stCondLst>
                                  <p:childTnLst>
                                    <p:set>
                                      <p:cBhvr>
                                        <p:cTn id="84" dur="1" fill="hold">
                                          <p:stCondLst>
                                            <p:cond delay="0"/>
                                          </p:stCondLst>
                                        </p:cTn>
                                        <p:tgtEl>
                                          <p:spTgt spid="47"/>
                                        </p:tgtEl>
                                        <p:attrNameLst>
                                          <p:attrName>style.visibility</p:attrName>
                                        </p:attrNameLst>
                                      </p:cBhvr>
                                      <p:to>
                                        <p:strVal val="visible"/>
                                      </p:to>
                                    </p:set>
                                    <p:animEffect transition="in" filter="fade">
                                      <p:cBhvr>
                                        <p:cTn id="85" dur="1000"/>
                                        <p:tgtEl>
                                          <p:spTgt spid="47"/>
                                        </p:tgtEl>
                                      </p:cBhvr>
                                    </p:animEffect>
                                    <p:anim calcmode="lin" valueType="num">
                                      <p:cBhvr>
                                        <p:cTn id="86" dur="1000" fill="hold"/>
                                        <p:tgtEl>
                                          <p:spTgt spid="47"/>
                                        </p:tgtEl>
                                        <p:attrNameLst>
                                          <p:attrName>ppt_x</p:attrName>
                                        </p:attrNameLst>
                                      </p:cBhvr>
                                      <p:tavLst>
                                        <p:tav tm="0">
                                          <p:val>
                                            <p:strVal val="#ppt_x"/>
                                          </p:val>
                                        </p:tav>
                                        <p:tav tm="100000">
                                          <p:val>
                                            <p:strVal val="#ppt_x"/>
                                          </p:val>
                                        </p:tav>
                                      </p:tavLst>
                                    </p:anim>
                                    <p:anim calcmode="lin" valueType="num">
                                      <p:cBhvr>
                                        <p:cTn id="87" dur="1000" fill="hold"/>
                                        <p:tgtEl>
                                          <p:spTgt spid="47"/>
                                        </p:tgtEl>
                                        <p:attrNameLst>
                                          <p:attrName>ppt_y</p:attrName>
                                        </p:attrNameLst>
                                      </p:cBhvr>
                                      <p:tavLst>
                                        <p:tav tm="0">
                                          <p:val>
                                            <p:strVal val="#ppt_y-.1"/>
                                          </p:val>
                                        </p:tav>
                                        <p:tav tm="100000">
                                          <p:val>
                                            <p:strVal val="#ppt_y"/>
                                          </p:val>
                                        </p:tav>
                                      </p:tavLst>
                                    </p:anim>
                                  </p:childTnLst>
                                </p:cTn>
                              </p:par>
                              <p:par>
                                <p:cTn id="88" presetID="47"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1000"/>
                                        <p:tgtEl>
                                          <p:spTgt spid="46"/>
                                        </p:tgtEl>
                                      </p:cBhvr>
                                    </p:animEffect>
                                    <p:anim calcmode="lin" valueType="num">
                                      <p:cBhvr>
                                        <p:cTn id="91" dur="1000" fill="hold"/>
                                        <p:tgtEl>
                                          <p:spTgt spid="46"/>
                                        </p:tgtEl>
                                        <p:attrNameLst>
                                          <p:attrName>ppt_x</p:attrName>
                                        </p:attrNameLst>
                                      </p:cBhvr>
                                      <p:tavLst>
                                        <p:tav tm="0">
                                          <p:val>
                                            <p:strVal val="#ppt_x"/>
                                          </p:val>
                                        </p:tav>
                                        <p:tav tm="100000">
                                          <p:val>
                                            <p:strVal val="#ppt_x"/>
                                          </p:val>
                                        </p:tav>
                                      </p:tavLst>
                                    </p:anim>
                                    <p:anim calcmode="lin" valueType="num">
                                      <p:cBhvr>
                                        <p:cTn id="92" dur="1000" fill="hold"/>
                                        <p:tgtEl>
                                          <p:spTgt spid="46"/>
                                        </p:tgtEl>
                                        <p:attrNameLst>
                                          <p:attrName>ppt_y</p:attrName>
                                        </p:attrNameLst>
                                      </p:cBhvr>
                                      <p:tavLst>
                                        <p:tav tm="0">
                                          <p:val>
                                            <p:strVal val="#ppt_y-.1"/>
                                          </p:val>
                                        </p:tav>
                                        <p:tav tm="100000">
                                          <p:val>
                                            <p:strVal val="#ppt_y"/>
                                          </p:val>
                                        </p:tav>
                                      </p:tavLst>
                                    </p:anim>
                                  </p:childTnLst>
                                </p:cTn>
                              </p:par>
                              <p:par>
                                <p:cTn id="93" presetID="22" presetClass="entr" presetSubtype="4" fill="hold" grpId="0" nodeType="withEffect">
                                  <p:stCondLst>
                                    <p:cond delay="0"/>
                                  </p:stCondLst>
                                  <p:childTnLst>
                                    <p:set>
                                      <p:cBhvr>
                                        <p:cTn id="94" dur="1" fill="hold">
                                          <p:stCondLst>
                                            <p:cond delay="0"/>
                                          </p:stCondLst>
                                        </p:cTn>
                                        <p:tgtEl>
                                          <p:spTgt spid="12"/>
                                        </p:tgtEl>
                                        <p:attrNameLst>
                                          <p:attrName>style.visibility</p:attrName>
                                        </p:attrNameLst>
                                      </p:cBhvr>
                                      <p:to>
                                        <p:strVal val="visible"/>
                                      </p:to>
                                    </p:set>
                                    <p:animEffect transition="in" filter="wipe(down)">
                                      <p:cBhvr>
                                        <p:cTn id="95" dur="500"/>
                                        <p:tgtEl>
                                          <p:spTgt spid="12"/>
                                        </p:tgtEl>
                                      </p:cBhvr>
                                    </p:animEffect>
                                  </p:childTnLst>
                                </p:cTn>
                              </p:par>
                              <p:par>
                                <p:cTn id="96" presetID="22" presetClass="entr" presetSubtype="4" fill="hold" grpId="0" nodeType="withEffect">
                                  <p:stCondLst>
                                    <p:cond delay="200"/>
                                  </p:stCondLst>
                                  <p:childTnLst>
                                    <p:set>
                                      <p:cBhvr>
                                        <p:cTn id="97" dur="1" fill="hold">
                                          <p:stCondLst>
                                            <p:cond delay="0"/>
                                          </p:stCondLst>
                                        </p:cTn>
                                        <p:tgtEl>
                                          <p:spTgt spid="13"/>
                                        </p:tgtEl>
                                        <p:attrNameLst>
                                          <p:attrName>style.visibility</p:attrName>
                                        </p:attrNameLst>
                                      </p:cBhvr>
                                      <p:to>
                                        <p:strVal val="visible"/>
                                      </p:to>
                                    </p:set>
                                    <p:animEffect transition="in" filter="wipe(down)">
                                      <p:cBhvr>
                                        <p:cTn id="98" dur="500"/>
                                        <p:tgtEl>
                                          <p:spTgt spid="13"/>
                                        </p:tgtEl>
                                      </p:cBhvr>
                                    </p:animEffect>
                                  </p:childTnLst>
                                </p:cTn>
                              </p:par>
                              <p:par>
                                <p:cTn id="99" presetID="22" presetClass="entr" presetSubtype="4" fill="hold" grpId="0" nodeType="withEffect">
                                  <p:stCondLst>
                                    <p:cond delay="400"/>
                                  </p:stCondLst>
                                  <p:childTnLst>
                                    <p:set>
                                      <p:cBhvr>
                                        <p:cTn id="100" dur="1" fill="hold">
                                          <p:stCondLst>
                                            <p:cond delay="0"/>
                                          </p:stCondLst>
                                        </p:cTn>
                                        <p:tgtEl>
                                          <p:spTgt spid="14"/>
                                        </p:tgtEl>
                                        <p:attrNameLst>
                                          <p:attrName>style.visibility</p:attrName>
                                        </p:attrNameLst>
                                      </p:cBhvr>
                                      <p:to>
                                        <p:strVal val="visible"/>
                                      </p:to>
                                    </p:set>
                                    <p:animEffect transition="in" filter="wipe(down)">
                                      <p:cBhvr>
                                        <p:cTn id="101" dur="500"/>
                                        <p:tgtEl>
                                          <p:spTgt spid="14"/>
                                        </p:tgtEl>
                                      </p:cBhvr>
                                    </p:animEffect>
                                  </p:childTnLst>
                                </p:cTn>
                              </p:par>
                              <p:par>
                                <p:cTn id="102" presetID="22" presetClass="entr" presetSubtype="4" fill="hold" grpId="0" nodeType="withEffect">
                                  <p:stCondLst>
                                    <p:cond delay="600"/>
                                  </p:stCondLst>
                                  <p:childTnLst>
                                    <p:set>
                                      <p:cBhvr>
                                        <p:cTn id="103" dur="1" fill="hold">
                                          <p:stCondLst>
                                            <p:cond delay="0"/>
                                          </p:stCondLst>
                                        </p:cTn>
                                        <p:tgtEl>
                                          <p:spTgt spid="15"/>
                                        </p:tgtEl>
                                        <p:attrNameLst>
                                          <p:attrName>style.visibility</p:attrName>
                                        </p:attrNameLst>
                                      </p:cBhvr>
                                      <p:to>
                                        <p:strVal val="visible"/>
                                      </p:to>
                                    </p:set>
                                    <p:animEffect transition="in" filter="wipe(down)">
                                      <p:cBhvr>
                                        <p:cTn id="104" dur="500"/>
                                        <p:tgtEl>
                                          <p:spTgt spid="15"/>
                                        </p:tgtEl>
                                      </p:cBhvr>
                                    </p:animEffect>
                                  </p:childTnLst>
                                </p:cTn>
                              </p:par>
                            </p:childTnLst>
                          </p:cTn>
                        </p:par>
                        <p:par>
                          <p:cTn id="105" fill="hold">
                            <p:stCondLst>
                              <p:cond delay="3500"/>
                            </p:stCondLst>
                            <p:childTnLst>
                              <p:par>
                                <p:cTn id="106" presetID="22" presetClass="entr" presetSubtype="4" fill="hold" grpId="0" nodeType="afterEffect">
                                  <p:stCondLst>
                                    <p:cond delay="0"/>
                                  </p:stCondLst>
                                  <p:childTnLst>
                                    <p:set>
                                      <p:cBhvr>
                                        <p:cTn id="107" dur="1" fill="hold">
                                          <p:stCondLst>
                                            <p:cond delay="0"/>
                                          </p:stCondLst>
                                        </p:cTn>
                                        <p:tgtEl>
                                          <p:spTgt spid="16"/>
                                        </p:tgtEl>
                                        <p:attrNameLst>
                                          <p:attrName>style.visibility</p:attrName>
                                        </p:attrNameLst>
                                      </p:cBhvr>
                                      <p:to>
                                        <p:strVal val="visible"/>
                                      </p:to>
                                    </p:set>
                                    <p:animEffect transition="in" filter="wipe(down)">
                                      <p:cBhvr>
                                        <p:cTn id="108" dur="500"/>
                                        <p:tgtEl>
                                          <p:spTgt spid="16"/>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17"/>
                                        </p:tgtEl>
                                        <p:attrNameLst>
                                          <p:attrName>style.visibility</p:attrName>
                                        </p:attrNameLst>
                                      </p:cBhvr>
                                      <p:to>
                                        <p:strVal val="visible"/>
                                      </p:to>
                                    </p:set>
                                    <p:animEffect transition="in" filter="wipe(down)">
                                      <p:cBhvr>
                                        <p:cTn id="111" dur="500"/>
                                        <p:tgtEl>
                                          <p:spTgt spid="17"/>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18"/>
                                        </p:tgtEl>
                                        <p:attrNameLst>
                                          <p:attrName>style.visibility</p:attrName>
                                        </p:attrNameLst>
                                      </p:cBhvr>
                                      <p:to>
                                        <p:strVal val="visible"/>
                                      </p:to>
                                    </p:set>
                                    <p:animEffect transition="in" filter="wipe(down)">
                                      <p:cBhvr>
                                        <p:cTn id="114" dur="500"/>
                                        <p:tgtEl>
                                          <p:spTgt spid="18"/>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19"/>
                                        </p:tgtEl>
                                        <p:attrNameLst>
                                          <p:attrName>style.visibility</p:attrName>
                                        </p:attrNameLst>
                                      </p:cBhvr>
                                      <p:to>
                                        <p:strVal val="visible"/>
                                      </p:to>
                                    </p:set>
                                    <p:animEffect transition="in" filter="wipe(down)">
                                      <p:cBhvr>
                                        <p:cTn id="117" dur="500"/>
                                        <p:tgtEl>
                                          <p:spTgt spid="19"/>
                                        </p:tgtEl>
                                      </p:cBhvr>
                                    </p:animEffect>
                                  </p:childTnLst>
                                </p:cTn>
                              </p:par>
                              <p:par>
                                <p:cTn id="118" presetID="45" presetClass="entr" presetSubtype="0" fill="hold" grpId="0" nodeType="withEffect">
                                  <p:stCondLst>
                                    <p:cond delay="0"/>
                                  </p:stCondLst>
                                  <p:childTnLst>
                                    <p:set>
                                      <p:cBhvr>
                                        <p:cTn id="119" dur="1" fill="hold">
                                          <p:stCondLst>
                                            <p:cond delay="0"/>
                                          </p:stCondLst>
                                        </p:cTn>
                                        <p:tgtEl>
                                          <p:spTgt spid="41"/>
                                        </p:tgtEl>
                                        <p:attrNameLst>
                                          <p:attrName>style.visibility</p:attrName>
                                        </p:attrNameLst>
                                      </p:cBhvr>
                                      <p:to>
                                        <p:strVal val="visible"/>
                                      </p:to>
                                    </p:set>
                                    <p:animEffect transition="in" filter="fade">
                                      <p:cBhvr>
                                        <p:cTn id="120" dur="500"/>
                                        <p:tgtEl>
                                          <p:spTgt spid="41"/>
                                        </p:tgtEl>
                                      </p:cBhvr>
                                    </p:animEffect>
                                    <p:anim calcmode="lin" valueType="num">
                                      <p:cBhvr>
                                        <p:cTn id="121" dur="500" fill="hold"/>
                                        <p:tgtEl>
                                          <p:spTgt spid="41"/>
                                        </p:tgtEl>
                                        <p:attrNameLst>
                                          <p:attrName>ppt_w</p:attrName>
                                        </p:attrNameLst>
                                      </p:cBhvr>
                                      <p:tavLst>
                                        <p:tav tm="0" fmla="#ppt_w*sin(2.5*pi*$)">
                                          <p:val>
                                            <p:fltVal val="0"/>
                                          </p:val>
                                        </p:tav>
                                        <p:tav tm="100000">
                                          <p:val>
                                            <p:fltVal val="1"/>
                                          </p:val>
                                        </p:tav>
                                      </p:tavLst>
                                    </p:anim>
                                    <p:anim calcmode="lin" valueType="num">
                                      <p:cBhvr>
                                        <p:cTn id="122" dur="500" fill="hold"/>
                                        <p:tgtEl>
                                          <p:spTgt spid="41"/>
                                        </p:tgtEl>
                                        <p:attrNameLst>
                                          <p:attrName>ppt_h</p:attrName>
                                        </p:attrNameLst>
                                      </p:cBhvr>
                                      <p:tavLst>
                                        <p:tav tm="0">
                                          <p:val>
                                            <p:strVal val="#ppt_h"/>
                                          </p:val>
                                        </p:tav>
                                        <p:tav tm="100000">
                                          <p:val>
                                            <p:strVal val="#ppt_h"/>
                                          </p:val>
                                        </p:tav>
                                      </p:tavLst>
                                    </p:anim>
                                  </p:childTnLst>
                                </p:cTn>
                              </p:par>
                            </p:childTnLst>
                          </p:cTn>
                        </p:par>
                        <p:par>
                          <p:cTn id="123" fill="hold">
                            <p:stCondLst>
                              <p:cond delay="4000"/>
                            </p:stCondLst>
                            <p:childTnLst>
                              <p:par>
                                <p:cTn id="124" presetID="47" presetClass="entr" presetSubtype="0" fill="hold" grpId="0" nodeType="afterEffect">
                                  <p:stCondLst>
                                    <p:cond delay="0"/>
                                  </p:stCondLst>
                                  <p:childTnLst>
                                    <p:set>
                                      <p:cBhvr>
                                        <p:cTn id="125" dur="1" fill="hold">
                                          <p:stCondLst>
                                            <p:cond delay="0"/>
                                          </p:stCondLst>
                                        </p:cTn>
                                        <p:tgtEl>
                                          <p:spTgt spid="49"/>
                                        </p:tgtEl>
                                        <p:attrNameLst>
                                          <p:attrName>style.visibility</p:attrName>
                                        </p:attrNameLst>
                                      </p:cBhvr>
                                      <p:to>
                                        <p:strVal val="visible"/>
                                      </p:to>
                                    </p:set>
                                    <p:animEffect transition="in" filter="fade">
                                      <p:cBhvr>
                                        <p:cTn id="126" dur="1000"/>
                                        <p:tgtEl>
                                          <p:spTgt spid="49"/>
                                        </p:tgtEl>
                                      </p:cBhvr>
                                    </p:animEffect>
                                    <p:anim calcmode="lin" valueType="num">
                                      <p:cBhvr>
                                        <p:cTn id="127" dur="1000" fill="hold"/>
                                        <p:tgtEl>
                                          <p:spTgt spid="49"/>
                                        </p:tgtEl>
                                        <p:attrNameLst>
                                          <p:attrName>ppt_x</p:attrName>
                                        </p:attrNameLst>
                                      </p:cBhvr>
                                      <p:tavLst>
                                        <p:tav tm="0">
                                          <p:val>
                                            <p:strVal val="#ppt_x"/>
                                          </p:val>
                                        </p:tav>
                                        <p:tav tm="100000">
                                          <p:val>
                                            <p:strVal val="#ppt_x"/>
                                          </p:val>
                                        </p:tav>
                                      </p:tavLst>
                                    </p:anim>
                                    <p:anim calcmode="lin" valueType="num">
                                      <p:cBhvr>
                                        <p:cTn id="128" dur="1000" fill="hold"/>
                                        <p:tgtEl>
                                          <p:spTgt spid="49"/>
                                        </p:tgtEl>
                                        <p:attrNameLst>
                                          <p:attrName>ppt_y</p:attrName>
                                        </p:attrNameLst>
                                      </p:cBhvr>
                                      <p:tavLst>
                                        <p:tav tm="0">
                                          <p:val>
                                            <p:strVal val="#ppt_y-.1"/>
                                          </p:val>
                                        </p:tav>
                                        <p:tav tm="100000">
                                          <p:val>
                                            <p:strVal val="#ppt_y"/>
                                          </p:val>
                                        </p:tav>
                                      </p:tavLst>
                                    </p:anim>
                                  </p:childTnLst>
                                </p:cTn>
                              </p:par>
                              <p:par>
                                <p:cTn id="129" presetID="47" presetClass="entr" presetSubtype="0" fill="hold" grpId="0" nodeType="withEffect">
                                  <p:stCondLst>
                                    <p:cond delay="0"/>
                                  </p:stCondLst>
                                  <p:childTnLst>
                                    <p:set>
                                      <p:cBhvr>
                                        <p:cTn id="130" dur="1" fill="hold">
                                          <p:stCondLst>
                                            <p:cond delay="0"/>
                                          </p:stCondLst>
                                        </p:cTn>
                                        <p:tgtEl>
                                          <p:spTgt spid="48"/>
                                        </p:tgtEl>
                                        <p:attrNameLst>
                                          <p:attrName>style.visibility</p:attrName>
                                        </p:attrNameLst>
                                      </p:cBhvr>
                                      <p:to>
                                        <p:strVal val="visible"/>
                                      </p:to>
                                    </p:set>
                                    <p:animEffect transition="in" filter="fade">
                                      <p:cBhvr>
                                        <p:cTn id="131" dur="1000"/>
                                        <p:tgtEl>
                                          <p:spTgt spid="48"/>
                                        </p:tgtEl>
                                      </p:cBhvr>
                                    </p:animEffect>
                                    <p:anim calcmode="lin" valueType="num">
                                      <p:cBhvr>
                                        <p:cTn id="132" dur="1000" fill="hold"/>
                                        <p:tgtEl>
                                          <p:spTgt spid="48"/>
                                        </p:tgtEl>
                                        <p:attrNameLst>
                                          <p:attrName>ppt_x</p:attrName>
                                        </p:attrNameLst>
                                      </p:cBhvr>
                                      <p:tavLst>
                                        <p:tav tm="0">
                                          <p:val>
                                            <p:strVal val="#ppt_x"/>
                                          </p:val>
                                        </p:tav>
                                        <p:tav tm="100000">
                                          <p:val>
                                            <p:strVal val="#ppt_x"/>
                                          </p:val>
                                        </p:tav>
                                      </p:tavLst>
                                    </p:anim>
                                    <p:anim calcmode="lin" valueType="num">
                                      <p:cBhvr>
                                        <p:cTn id="133" dur="1000" fill="hold"/>
                                        <p:tgtEl>
                                          <p:spTgt spid="48"/>
                                        </p:tgtEl>
                                        <p:attrNameLst>
                                          <p:attrName>ppt_y</p:attrName>
                                        </p:attrNameLst>
                                      </p:cBhvr>
                                      <p:tavLst>
                                        <p:tav tm="0">
                                          <p:val>
                                            <p:strVal val="#ppt_y-.1"/>
                                          </p:val>
                                        </p:tav>
                                        <p:tav tm="100000">
                                          <p:val>
                                            <p:strVal val="#ppt_y"/>
                                          </p:val>
                                        </p:tav>
                                      </p:tavLst>
                                    </p:anim>
                                  </p:childTnLst>
                                </p:cTn>
                              </p:par>
                              <p:par>
                                <p:cTn id="134" presetID="22" presetClass="entr" presetSubtype="4" fill="hold" grpId="0" nodeType="withEffect">
                                  <p:stCondLst>
                                    <p:cond delay="0"/>
                                  </p:stCondLst>
                                  <p:childTnLst>
                                    <p:set>
                                      <p:cBhvr>
                                        <p:cTn id="135" dur="1" fill="hold">
                                          <p:stCondLst>
                                            <p:cond delay="0"/>
                                          </p:stCondLst>
                                        </p:cTn>
                                        <p:tgtEl>
                                          <p:spTgt spid="20"/>
                                        </p:tgtEl>
                                        <p:attrNameLst>
                                          <p:attrName>style.visibility</p:attrName>
                                        </p:attrNameLst>
                                      </p:cBhvr>
                                      <p:to>
                                        <p:strVal val="visible"/>
                                      </p:to>
                                    </p:set>
                                    <p:animEffect transition="in" filter="wipe(down)">
                                      <p:cBhvr>
                                        <p:cTn id="136" dur="500"/>
                                        <p:tgtEl>
                                          <p:spTgt spid="20"/>
                                        </p:tgtEl>
                                      </p:cBhvr>
                                    </p:animEffect>
                                  </p:childTnLst>
                                </p:cTn>
                              </p:par>
                              <p:par>
                                <p:cTn id="137" presetID="22" presetClass="entr" presetSubtype="4" fill="hold" grpId="0" nodeType="withEffect">
                                  <p:stCondLst>
                                    <p:cond delay="200"/>
                                  </p:stCondLst>
                                  <p:childTnLst>
                                    <p:set>
                                      <p:cBhvr>
                                        <p:cTn id="138" dur="1" fill="hold">
                                          <p:stCondLst>
                                            <p:cond delay="0"/>
                                          </p:stCondLst>
                                        </p:cTn>
                                        <p:tgtEl>
                                          <p:spTgt spid="21"/>
                                        </p:tgtEl>
                                        <p:attrNameLst>
                                          <p:attrName>style.visibility</p:attrName>
                                        </p:attrNameLst>
                                      </p:cBhvr>
                                      <p:to>
                                        <p:strVal val="visible"/>
                                      </p:to>
                                    </p:set>
                                    <p:animEffect transition="in" filter="wipe(down)">
                                      <p:cBhvr>
                                        <p:cTn id="139" dur="500"/>
                                        <p:tgtEl>
                                          <p:spTgt spid="21"/>
                                        </p:tgtEl>
                                      </p:cBhvr>
                                    </p:animEffect>
                                  </p:childTnLst>
                                </p:cTn>
                              </p:par>
                              <p:par>
                                <p:cTn id="140" presetID="22" presetClass="entr" presetSubtype="4" fill="hold" grpId="0" nodeType="withEffect">
                                  <p:stCondLst>
                                    <p:cond delay="400"/>
                                  </p:stCondLst>
                                  <p:childTnLst>
                                    <p:set>
                                      <p:cBhvr>
                                        <p:cTn id="141" dur="1" fill="hold">
                                          <p:stCondLst>
                                            <p:cond delay="0"/>
                                          </p:stCondLst>
                                        </p:cTn>
                                        <p:tgtEl>
                                          <p:spTgt spid="22"/>
                                        </p:tgtEl>
                                        <p:attrNameLst>
                                          <p:attrName>style.visibility</p:attrName>
                                        </p:attrNameLst>
                                      </p:cBhvr>
                                      <p:to>
                                        <p:strVal val="visible"/>
                                      </p:to>
                                    </p:set>
                                    <p:animEffect transition="in" filter="wipe(down)">
                                      <p:cBhvr>
                                        <p:cTn id="142" dur="500"/>
                                        <p:tgtEl>
                                          <p:spTgt spid="22"/>
                                        </p:tgtEl>
                                      </p:cBhvr>
                                    </p:animEffect>
                                  </p:childTnLst>
                                </p:cTn>
                              </p:par>
                              <p:par>
                                <p:cTn id="143" presetID="22" presetClass="entr" presetSubtype="4" fill="hold" grpId="0" nodeType="withEffect">
                                  <p:stCondLst>
                                    <p:cond delay="600"/>
                                  </p:stCondLst>
                                  <p:childTnLst>
                                    <p:set>
                                      <p:cBhvr>
                                        <p:cTn id="144" dur="1" fill="hold">
                                          <p:stCondLst>
                                            <p:cond delay="0"/>
                                          </p:stCondLst>
                                        </p:cTn>
                                        <p:tgtEl>
                                          <p:spTgt spid="23"/>
                                        </p:tgtEl>
                                        <p:attrNameLst>
                                          <p:attrName>style.visibility</p:attrName>
                                        </p:attrNameLst>
                                      </p:cBhvr>
                                      <p:to>
                                        <p:strVal val="visible"/>
                                      </p:to>
                                    </p:set>
                                    <p:animEffect transition="in" filter="wipe(down)">
                                      <p:cBhvr>
                                        <p:cTn id="145" dur="500"/>
                                        <p:tgtEl>
                                          <p:spTgt spid="23"/>
                                        </p:tgtEl>
                                      </p:cBhvr>
                                    </p:animEffect>
                                  </p:childTnLst>
                                </p:cTn>
                              </p:par>
                            </p:childTnLst>
                          </p:cTn>
                        </p:par>
                        <p:par>
                          <p:cTn id="146" fill="hold">
                            <p:stCondLst>
                              <p:cond delay="5000"/>
                            </p:stCondLst>
                            <p:childTnLst>
                              <p:par>
                                <p:cTn id="147" presetID="22" presetClass="entr" presetSubtype="4" fill="hold" grpId="0" nodeType="afterEffect">
                                  <p:stCondLst>
                                    <p:cond delay="0"/>
                                  </p:stCondLst>
                                  <p:childTnLst>
                                    <p:set>
                                      <p:cBhvr>
                                        <p:cTn id="148" dur="1" fill="hold">
                                          <p:stCondLst>
                                            <p:cond delay="0"/>
                                          </p:stCondLst>
                                        </p:cTn>
                                        <p:tgtEl>
                                          <p:spTgt spid="27"/>
                                        </p:tgtEl>
                                        <p:attrNameLst>
                                          <p:attrName>style.visibility</p:attrName>
                                        </p:attrNameLst>
                                      </p:cBhvr>
                                      <p:to>
                                        <p:strVal val="visible"/>
                                      </p:to>
                                    </p:set>
                                    <p:animEffect transition="in" filter="wipe(down)">
                                      <p:cBhvr>
                                        <p:cTn id="149" dur="500"/>
                                        <p:tgtEl>
                                          <p:spTgt spid="27"/>
                                        </p:tgtEl>
                                      </p:cBhvr>
                                    </p:animEffect>
                                  </p:childTnLst>
                                </p:cTn>
                              </p:par>
                              <p:par>
                                <p:cTn id="150" presetID="22" presetClass="entr" presetSubtype="4" fill="hold" grpId="0" nodeType="withEffect">
                                  <p:stCondLst>
                                    <p:cond delay="0"/>
                                  </p:stCondLst>
                                  <p:childTnLst>
                                    <p:set>
                                      <p:cBhvr>
                                        <p:cTn id="151" dur="1" fill="hold">
                                          <p:stCondLst>
                                            <p:cond delay="0"/>
                                          </p:stCondLst>
                                        </p:cTn>
                                        <p:tgtEl>
                                          <p:spTgt spid="26"/>
                                        </p:tgtEl>
                                        <p:attrNameLst>
                                          <p:attrName>style.visibility</p:attrName>
                                        </p:attrNameLst>
                                      </p:cBhvr>
                                      <p:to>
                                        <p:strVal val="visible"/>
                                      </p:to>
                                    </p:set>
                                    <p:animEffect transition="in" filter="wipe(down)">
                                      <p:cBhvr>
                                        <p:cTn id="152" dur="500"/>
                                        <p:tgtEl>
                                          <p:spTgt spid="26"/>
                                        </p:tgtEl>
                                      </p:cBhvr>
                                    </p:animEffect>
                                  </p:childTnLst>
                                </p:cTn>
                              </p:par>
                              <p:par>
                                <p:cTn id="153" presetID="22" presetClass="entr" presetSubtype="4" fill="hold" grpId="0" nodeType="withEffect">
                                  <p:stCondLst>
                                    <p:cond delay="0"/>
                                  </p:stCondLst>
                                  <p:childTnLst>
                                    <p:set>
                                      <p:cBhvr>
                                        <p:cTn id="154" dur="1" fill="hold">
                                          <p:stCondLst>
                                            <p:cond delay="0"/>
                                          </p:stCondLst>
                                        </p:cTn>
                                        <p:tgtEl>
                                          <p:spTgt spid="25"/>
                                        </p:tgtEl>
                                        <p:attrNameLst>
                                          <p:attrName>style.visibility</p:attrName>
                                        </p:attrNameLst>
                                      </p:cBhvr>
                                      <p:to>
                                        <p:strVal val="visible"/>
                                      </p:to>
                                    </p:set>
                                    <p:animEffect transition="in" filter="wipe(down)">
                                      <p:cBhvr>
                                        <p:cTn id="155" dur="500"/>
                                        <p:tgtEl>
                                          <p:spTgt spid="25"/>
                                        </p:tgtEl>
                                      </p:cBhvr>
                                    </p:animEffect>
                                  </p:childTnLst>
                                </p:cTn>
                              </p:par>
                              <p:par>
                                <p:cTn id="156" presetID="22" presetClass="entr" presetSubtype="4" fill="hold" grpId="0" nodeType="withEffect">
                                  <p:stCondLst>
                                    <p:cond delay="0"/>
                                  </p:stCondLst>
                                  <p:childTnLst>
                                    <p:set>
                                      <p:cBhvr>
                                        <p:cTn id="157" dur="1" fill="hold">
                                          <p:stCondLst>
                                            <p:cond delay="0"/>
                                          </p:stCondLst>
                                        </p:cTn>
                                        <p:tgtEl>
                                          <p:spTgt spid="24"/>
                                        </p:tgtEl>
                                        <p:attrNameLst>
                                          <p:attrName>style.visibility</p:attrName>
                                        </p:attrNameLst>
                                      </p:cBhvr>
                                      <p:to>
                                        <p:strVal val="visible"/>
                                      </p:to>
                                    </p:set>
                                    <p:animEffect transition="in" filter="wipe(down)">
                                      <p:cBhvr>
                                        <p:cTn id="158" dur="500"/>
                                        <p:tgtEl>
                                          <p:spTgt spid="24"/>
                                        </p:tgtEl>
                                      </p:cBhvr>
                                    </p:animEffect>
                                  </p:childTnLst>
                                </p:cTn>
                              </p:par>
                              <p:par>
                                <p:cTn id="159" presetID="45" presetClass="entr" presetSubtype="0" fill="hold" grpId="0" nodeType="withEffect">
                                  <p:stCondLst>
                                    <p:cond delay="0"/>
                                  </p:stCondLst>
                                  <p:childTnLst>
                                    <p:set>
                                      <p:cBhvr>
                                        <p:cTn id="160" dur="1" fill="hold">
                                          <p:stCondLst>
                                            <p:cond delay="0"/>
                                          </p:stCondLst>
                                        </p:cTn>
                                        <p:tgtEl>
                                          <p:spTgt spid="43"/>
                                        </p:tgtEl>
                                        <p:attrNameLst>
                                          <p:attrName>style.visibility</p:attrName>
                                        </p:attrNameLst>
                                      </p:cBhvr>
                                      <p:to>
                                        <p:strVal val="visible"/>
                                      </p:to>
                                    </p:set>
                                    <p:animEffect transition="in" filter="fade">
                                      <p:cBhvr>
                                        <p:cTn id="161" dur="500"/>
                                        <p:tgtEl>
                                          <p:spTgt spid="43"/>
                                        </p:tgtEl>
                                      </p:cBhvr>
                                    </p:animEffect>
                                    <p:anim calcmode="lin" valueType="num">
                                      <p:cBhvr>
                                        <p:cTn id="162" dur="500" fill="hold"/>
                                        <p:tgtEl>
                                          <p:spTgt spid="43"/>
                                        </p:tgtEl>
                                        <p:attrNameLst>
                                          <p:attrName>ppt_w</p:attrName>
                                        </p:attrNameLst>
                                      </p:cBhvr>
                                      <p:tavLst>
                                        <p:tav tm="0" fmla="#ppt_w*sin(2.5*pi*$)">
                                          <p:val>
                                            <p:fltVal val="0"/>
                                          </p:val>
                                        </p:tav>
                                        <p:tav tm="100000">
                                          <p:val>
                                            <p:fltVal val="1"/>
                                          </p:val>
                                        </p:tav>
                                      </p:tavLst>
                                    </p:anim>
                                    <p:anim calcmode="lin" valueType="num">
                                      <p:cBhvr>
                                        <p:cTn id="163" dur="500" fill="hold"/>
                                        <p:tgtEl>
                                          <p:spTgt spid="43"/>
                                        </p:tgtEl>
                                        <p:attrNameLst>
                                          <p:attrName>ppt_h</p:attrName>
                                        </p:attrNameLst>
                                      </p:cBhvr>
                                      <p:tavLst>
                                        <p:tav tm="0">
                                          <p:val>
                                            <p:strVal val="#ppt_h"/>
                                          </p:val>
                                        </p:tav>
                                        <p:tav tm="100000">
                                          <p:val>
                                            <p:strVal val="#ppt_h"/>
                                          </p:val>
                                        </p:tav>
                                      </p:tavLst>
                                    </p:anim>
                                  </p:childTnLst>
                                </p:cTn>
                              </p:par>
                            </p:childTnLst>
                          </p:cTn>
                        </p:par>
                        <p:par>
                          <p:cTn id="164" fill="hold">
                            <p:stCondLst>
                              <p:cond delay="5500"/>
                            </p:stCondLst>
                            <p:childTnLst>
                              <p:par>
                                <p:cTn id="165" presetID="47" presetClass="entr" presetSubtype="0" fill="hold" grpId="0" nodeType="afterEffect">
                                  <p:stCondLst>
                                    <p:cond delay="0"/>
                                  </p:stCondLst>
                                  <p:childTnLst>
                                    <p:set>
                                      <p:cBhvr>
                                        <p:cTn id="166" dur="1" fill="hold">
                                          <p:stCondLst>
                                            <p:cond delay="0"/>
                                          </p:stCondLst>
                                        </p:cTn>
                                        <p:tgtEl>
                                          <p:spTgt spid="51"/>
                                        </p:tgtEl>
                                        <p:attrNameLst>
                                          <p:attrName>style.visibility</p:attrName>
                                        </p:attrNameLst>
                                      </p:cBhvr>
                                      <p:to>
                                        <p:strVal val="visible"/>
                                      </p:to>
                                    </p:set>
                                    <p:animEffect transition="in" filter="fade">
                                      <p:cBhvr>
                                        <p:cTn id="167" dur="1000"/>
                                        <p:tgtEl>
                                          <p:spTgt spid="51"/>
                                        </p:tgtEl>
                                      </p:cBhvr>
                                    </p:animEffect>
                                    <p:anim calcmode="lin" valueType="num">
                                      <p:cBhvr>
                                        <p:cTn id="168" dur="1000" fill="hold"/>
                                        <p:tgtEl>
                                          <p:spTgt spid="51"/>
                                        </p:tgtEl>
                                        <p:attrNameLst>
                                          <p:attrName>ppt_x</p:attrName>
                                        </p:attrNameLst>
                                      </p:cBhvr>
                                      <p:tavLst>
                                        <p:tav tm="0">
                                          <p:val>
                                            <p:strVal val="#ppt_x"/>
                                          </p:val>
                                        </p:tav>
                                        <p:tav tm="100000">
                                          <p:val>
                                            <p:strVal val="#ppt_x"/>
                                          </p:val>
                                        </p:tav>
                                      </p:tavLst>
                                    </p:anim>
                                    <p:anim calcmode="lin" valueType="num">
                                      <p:cBhvr>
                                        <p:cTn id="169" dur="1000" fill="hold"/>
                                        <p:tgtEl>
                                          <p:spTgt spid="51"/>
                                        </p:tgtEl>
                                        <p:attrNameLst>
                                          <p:attrName>ppt_y</p:attrName>
                                        </p:attrNameLst>
                                      </p:cBhvr>
                                      <p:tavLst>
                                        <p:tav tm="0">
                                          <p:val>
                                            <p:strVal val="#ppt_y-.1"/>
                                          </p:val>
                                        </p:tav>
                                        <p:tav tm="100000">
                                          <p:val>
                                            <p:strVal val="#ppt_y"/>
                                          </p:val>
                                        </p:tav>
                                      </p:tavLst>
                                    </p:anim>
                                  </p:childTnLst>
                                </p:cTn>
                              </p:par>
                              <p:par>
                                <p:cTn id="170" presetID="47" presetClass="entr" presetSubtype="0" fill="hold" grpId="0" nodeType="withEffect">
                                  <p:stCondLst>
                                    <p:cond delay="0"/>
                                  </p:stCondLst>
                                  <p:childTnLst>
                                    <p:set>
                                      <p:cBhvr>
                                        <p:cTn id="171" dur="1" fill="hold">
                                          <p:stCondLst>
                                            <p:cond delay="0"/>
                                          </p:stCondLst>
                                        </p:cTn>
                                        <p:tgtEl>
                                          <p:spTgt spid="50"/>
                                        </p:tgtEl>
                                        <p:attrNameLst>
                                          <p:attrName>style.visibility</p:attrName>
                                        </p:attrNameLst>
                                      </p:cBhvr>
                                      <p:to>
                                        <p:strVal val="visible"/>
                                      </p:to>
                                    </p:set>
                                    <p:animEffect transition="in" filter="fade">
                                      <p:cBhvr>
                                        <p:cTn id="172" dur="1000"/>
                                        <p:tgtEl>
                                          <p:spTgt spid="50"/>
                                        </p:tgtEl>
                                      </p:cBhvr>
                                    </p:animEffect>
                                    <p:anim calcmode="lin" valueType="num">
                                      <p:cBhvr>
                                        <p:cTn id="173" dur="1000" fill="hold"/>
                                        <p:tgtEl>
                                          <p:spTgt spid="50"/>
                                        </p:tgtEl>
                                        <p:attrNameLst>
                                          <p:attrName>ppt_x</p:attrName>
                                        </p:attrNameLst>
                                      </p:cBhvr>
                                      <p:tavLst>
                                        <p:tav tm="0">
                                          <p:val>
                                            <p:strVal val="#ppt_x"/>
                                          </p:val>
                                        </p:tav>
                                        <p:tav tm="100000">
                                          <p:val>
                                            <p:strVal val="#ppt_x"/>
                                          </p:val>
                                        </p:tav>
                                      </p:tavLst>
                                    </p:anim>
                                    <p:anim calcmode="lin" valueType="num">
                                      <p:cBhvr>
                                        <p:cTn id="174" dur="1000" fill="hold"/>
                                        <p:tgtEl>
                                          <p:spTgt spid="50"/>
                                        </p:tgtEl>
                                        <p:attrNameLst>
                                          <p:attrName>ppt_y</p:attrName>
                                        </p:attrNameLst>
                                      </p:cBhvr>
                                      <p:tavLst>
                                        <p:tav tm="0">
                                          <p:val>
                                            <p:strVal val="#ppt_y-.1"/>
                                          </p:val>
                                        </p:tav>
                                        <p:tav tm="100000">
                                          <p:val>
                                            <p:strVal val="#ppt_y"/>
                                          </p:val>
                                        </p:tav>
                                      </p:tavLst>
                                    </p:anim>
                                  </p:childTnLst>
                                </p:cTn>
                              </p:par>
                              <p:par>
                                <p:cTn id="175" presetID="22" presetClass="entr" presetSubtype="4" fill="hold" grpId="0" nodeType="withEffect">
                                  <p:stCondLst>
                                    <p:cond delay="0"/>
                                  </p:stCondLst>
                                  <p:childTnLst>
                                    <p:set>
                                      <p:cBhvr>
                                        <p:cTn id="176" dur="1" fill="hold">
                                          <p:stCondLst>
                                            <p:cond delay="0"/>
                                          </p:stCondLst>
                                        </p:cTn>
                                        <p:tgtEl>
                                          <p:spTgt spid="28"/>
                                        </p:tgtEl>
                                        <p:attrNameLst>
                                          <p:attrName>style.visibility</p:attrName>
                                        </p:attrNameLst>
                                      </p:cBhvr>
                                      <p:to>
                                        <p:strVal val="visible"/>
                                      </p:to>
                                    </p:set>
                                    <p:animEffect transition="in" filter="wipe(down)">
                                      <p:cBhvr>
                                        <p:cTn id="177" dur="500"/>
                                        <p:tgtEl>
                                          <p:spTgt spid="28"/>
                                        </p:tgtEl>
                                      </p:cBhvr>
                                    </p:animEffect>
                                  </p:childTnLst>
                                </p:cTn>
                              </p:par>
                              <p:par>
                                <p:cTn id="178" presetID="22" presetClass="entr" presetSubtype="4" fill="hold" grpId="0" nodeType="withEffect">
                                  <p:stCondLst>
                                    <p:cond delay="200"/>
                                  </p:stCondLst>
                                  <p:childTnLst>
                                    <p:set>
                                      <p:cBhvr>
                                        <p:cTn id="179" dur="1" fill="hold">
                                          <p:stCondLst>
                                            <p:cond delay="0"/>
                                          </p:stCondLst>
                                        </p:cTn>
                                        <p:tgtEl>
                                          <p:spTgt spid="29"/>
                                        </p:tgtEl>
                                        <p:attrNameLst>
                                          <p:attrName>style.visibility</p:attrName>
                                        </p:attrNameLst>
                                      </p:cBhvr>
                                      <p:to>
                                        <p:strVal val="visible"/>
                                      </p:to>
                                    </p:set>
                                    <p:animEffect transition="in" filter="wipe(down)">
                                      <p:cBhvr>
                                        <p:cTn id="180" dur="500"/>
                                        <p:tgtEl>
                                          <p:spTgt spid="29"/>
                                        </p:tgtEl>
                                      </p:cBhvr>
                                    </p:animEffect>
                                  </p:childTnLst>
                                </p:cTn>
                              </p:par>
                              <p:par>
                                <p:cTn id="181" presetID="22" presetClass="entr" presetSubtype="4" fill="hold" grpId="0" nodeType="withEffect">
                                  <p:stCondLst>
                                    <p:cond delay="400"/>
                                  </p:stCondLst>
                                  <p:childTnLst>
                                    <p:set>
                                      <p:cBhvr>
                                        <p:cTn id="182" dur="1" fill="hold">
                                          <p:stCondLst>
                                            <p:cond delay="0"/>
                                          </p:stCondLst>
                                        </p:cTn>
                                        <p:tgtEl>
                                          <p:spTgt spid="30"/>
                                        </p:tgtEl>
                                        <p:attrNameLst>
                                          <p:attrName>style.visibility</p:attrName>
                                        </p:attrNameLst>
                                      </p:cBhvr>
                                      <p:to>
                                        <p:strVal val="visible"/>
                                      </p:to>
                                    </p:set>
                                    <p:animEffect transition="in" filter="wipe(down)">
                                      <p:cBhvr>
                                        <p:cTn id="183" dur="500"/>
                                        <p:tgtEl>
                                          <p:spTgt spid="30"/>
                                        </p:tgtEl>
                                      </p:cBhvr>
                                    </p:animEffect>
                                  </p:childTnLst>
                                </p:cTn>
                              </p:par>
                              <p:par>
                                <p:cTn id="184" presetID="22" presetClass="entr" presetSubtype="4" fill="hold" grpId="0" nodeType="withEffect">
                                  <p:stCondLst>
                                    <p:cond delay="600"/>
                                  </p:stCondLst>
                                  <p:childTnLst>
                                    <p:set>
                                      <p:cBhvr>
                                        <p:cTn id="185" dur="1" fill="hold">
                                          <p:stCondLst>
                                            <p:cond delay="0"/>
                                          </p:stCondLst>
                                        </p:cTn>
                                        <p:tgtEl>
                                          <p:spTgt spid="31"/>
                                        </p:tgtEl>
                                        <p:attrNameLst>
                                          <p:attrName>style.visibility</p:attrName>
                                        </p:attrNameLst>
                                      </p:cBhvr>
                                      <p:to>
                                        <p:strVal val="visible"/>
                                      </p:to>
                                    </p:set>
                                    <p:animEffect transition="in" filter="wipe(down)">
                                      <p:cBhvr>
                                        <p:cTn id="186" dur="500"/>
                                        <p:tgtEl>
                                          <p:spTgt spid="31"/>
                                        </p:tgtEl>
                                      </p:cBhvr>
                                    </p:animEffect>
                                  </p:childTnLst>
                                </p:cTn>
                              </p:par>
                            </p:childTnLst>
                          </p:cTn>
                        </p:par>
                        <p:par>
                          <p:cTn id="187" fill="hold">
                            <p:stCondLst>
                              <p:cond delay="6500"/>
                            </p:stCondLst>
                            <p:childTnLst>
                              <p:par>
                                <p:cTn id="188" presetID="22" presetClass="entr" presetSubtype="4" fill="hold" grpId="0" nodeType="afterEffect">
                                  <p:stCondLst>
                                    <p:cond delay="0"/>
                                  </p:stCondLst>
                                  <p:childTnLst>
                                    <p:set>
                                      <p:cBhvr>
                                        <p:cTn id="189" dur="1" fill="hold">
                                          <p:stCondLst>
                                            <p:cond delay="0"/>
                                          </p:stCondLst>
                                        </p:cTn>
                                        <p:tgtEl>
                                          <p:spTgt spid="35"/>
                                        </p:tgtEl>
                                        <p:attrNameLst>
                                          <p:attrName>style.visibility</p:attrName>
                                        </p:attrNameLst>
                                      </p:cBhvr>
                                      <p:to>
                                        <p:strVal val="visible"/>
                                      </p:to>
                                    </p:set>
                                    <p:animEffect transition="in" filter="wipe(down)">
                                      <p:cBhvr>
                                        <p:cTn id="190" dur="500"/>
                                        <p:tgtEl>
                                          <p:spTgt spid="35"/>
                                        </p:tgtEl>
                                      </p:cBhvr>
                                    </p:animEffect>
                                  </p:childTnLst>
                                </p:cTn>
                              </p:par>
                              <p:par>
                                <p:cTn id="191" presetID="22" presetClass="entr" presetSubtype="4" fill="hold" grpId="0" nodeType="withEffect">
                                  <p:stCondLst>
                                    <p:cond delay="0"/>
                                  </p:stCondLst>
                                  <p:childTnLst>
                                    <p:set>
                                      <p:cBhvr>
                                        <p:cTn id="192" dur="1" fill="hold">
                                          <p:stCondLst>
                                            <p:cond delay="0"/>
                                          </p:stCondLst>
                                        </p:cTn>
                                        <p:tgtEl>
                                          <p:spTgt spid="34"/>
                                        </p:tgtEl>
                                        <p:attrNameLst>
                                          <p:attrName>style.visibility</p:attrName>
                                        </p:attrNameLst>
                                      </p:cBhvr>
                                      <p:to>
                                        <p:strVal val="visible"/>
                                      </p:to>
                                    </p:set>
                                    <p:animEffect transition="in" filter="wipe(down)">
                                      <p:cBhvr>
                                        <p:cTn id="193" dur="500"/>
                                        <p:tgtEl>
                                          <p:spTgt spid="34"/>
                                        </p:tgtEl>
                                      </p:cBhvr>
                                    </p:animEffect>
                                  </p:childTnLst>
                                </p:cTn>
                              </p:par>
                              <p:par>
                                <p:cTn id="194" presetID="22" presetClass="entr" presetSubtype="4" fill="hold" grpId="0" nodeType="withEffect">
                                  <p:stCondLst>
                                    <p:cond delay="0"/>
                                  </p:stCondLst>
                                  <p:childTnLst>
                                    <p:set>
                                      <p:cBhvr>
                                        <p:cTn id="195" dur="1" fill="hold">
                                          <p:stCondLst>
                                            <p:cond delay="0"/>
                                          </p:stCondLst>
                                        </p:cTn>
                                        <p:tgtEl>
                                          <p:spTgt spid="33"/>
                                        </p:tgtEl>
                                        <p:attrNameLst>
                                          <p:attrName>style.visibility</p:attrName>
                                        </p:attrNameLst>
                                      </p:cBhvr>
                                      <p:to>
                                        <p:strVal val="visible"/>
                                      </p:to>
                                    </p:set>
                                    <p:animEffect transition="in" filter="wipe(down)">
                                      <p:cBhvr>
                                        <p:cTn id="196" dur="500"/>
                                        <p:tgtEl>
                                          <p:spTgt spid="33"/>
                                        </p:tgtEl>
                                      </p:cBhvr>
                                    </p:animEffect>
                                  </p:childTnLst>
                                </p:cTn>
                              </p:par>
                              <p:par>
                                <p:cTn id="197" presetID="22" presetClass="entr" presetSubtype="4" fill="hold" grpId="0" nodeType="withEffect">
                                  <p:stCondLst>
                                    <p:cond delay="0"/>
                                  </p:stCondLst>
                                  <p:childTnLst>
                                    <p:set>
                                      <p:cBhvr>
                                        <p:cTn id="198" dur="1" fill="hold">
                                          <p:stCondLst>
                                            <p:cond delay="0"/>
                                          </p:stCondLst>
                                        </p:cTn>
                                        <p:tgtEl>
                                          <p:spTgt spid="32"/>
                                        </p:tgtEl>
                                        <p:attrNameLst>
                                          <p:attrName>style.visibility</p:attrName>
                                        </p:attrNameLst>
                                      </p:cBhvr>
                                      <p:to>
                                        <p:strVal val="visible"/>
                                      </p:to>
                                    </p:set>
                                    <p:animEffect transition="in" filter="wipe(down)">
                                      <p:cBhvr>
                                        <p:cTn id="19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7" grpId="0" animBg="1"/>
      <p:bldP spid="41" grpId="0" animBg="1"/>
      <p:bldP spid="42" grpId="0" animBg="1"/>
      <p:bldP spid="43" grpId="0" animBg="1"/>
      <p:bldP spid="44" grpId="0"/>
      <p:bldP spid="45" grpId="0"/>
      <p:bldP spid="46" grpId="0"/>
      <p:bldP spid="47" grpId="0"/>
      <p:bldP spid="48" grpId="0"/>
      <p:bldP spid="49" grpId="0"/>
      <p:bldP spid="50" grpId="0"/>
      <p:bldP spid="51" grpId="0"/>
      <p:bldP spid="65" grpId="0" animBg="1"/>
      <p:bldP spid="6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064727"/>
            <a:ext cx="2569934" cy="523220"/>
          </a:xfrm>
          <a:prstGeom prst="rect">
            <a:avLst/>
          </a:prstGeom>
          <a:noFill/>
        </p:spPr>
        <p:txBody>
          <a:bodyPr wrap="none" rtlCol="0">
            <a:spAutoFit/>
          </a:bodyPr>
          <a:lstStyle/>
          <a:p>
            <a:r>
              <a:rPr lang="zh-CN" altLang="en-US" sz="2800" spc="300" dirty="0" smtClean="0">
                <a:latin typeface="方正兰亭细黑_GBK" panose="02000000000000000000" pitchFamily="2" charset="-122"/>
                <a:ea typeface="方正兰亭细黑_GBK" panose="02000000000000000000" pitchFamily="2" charset="-122"/>
              </a:rPr>
              <a:t>工作完成情况</a:t>
            </a:r>
            <a:endParaRPr lang="zh-CN" altLang="en-US" sz="28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5171737" y="2694582"/>
            <a:ext cx="1670650" cy="338554"/>
          </a:xfrm>
          <a:prstGeom prst="rect">
            <a:avLst/>
          </a:prstGeom>
          <a:noFill/>
        </p:spPr>
        <p:txBody>
          <a:bodyPr wrap="none" rtlCol="0">
            <a:spAutoFit/>
          </a:bodyPr>
          <a:lstStyle/>
          <a:p>
            <a:r>
              <a:rPr lang="en-US" altLang="zh-CN" sz="1600" dirty="0" smtClean="0">
                <a:solidFill>
                  <a:srgbClr val="163A5A"/>
                </a:solidFill>
                <a:latin typeface="Kozuka Gothic Pro R" pitchFamily="34" charset="-128"/>
                <a:ea typeface="Kozuka Gothic Pro R" pitchFamily="34" charset="-128"/>
              </a:rPr>
              <a:t>POST COGNTIVE</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2</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72129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圆角矩形 84"/>
          <p:cNvSpPr/>
          <p:nvPr/>
        </p:nvSpPr>
        <p:spPr>
          <a:xfrm>
            <a:off x="6630030" y="1688944"/>
            <a:ext cx="2152245" cy="2937879"/>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grpSp>
        <p:nvGrpSpPr>
          <p:cNvPr id="4" name="Group 66"/>
          <p:cNvGrpSpPr/>
          <p:nvPr/>
        </p:nvGrpSpPr>
        <p:grpSpPr bwMode="auto">
          <a:xfrm>
            <a:off x="395642" y="951945"/>
            <a:ext cx="4453516" cy="3745706"/>
            <a:chOff x="720" y="839"/>
            <a:chExt cx="3740" cy="3146"/>
          </a:xfrm>
          <a:solidFill>
            <a:srgbClr val="E8E8E6"/>
          </a:solidFill>
        </p:grpSpPr>
        <p:sp>
          <p:nvSpPr>
            <p:cNvPr id="5"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7"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8"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9"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0"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1"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2"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3"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4"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5"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6"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7"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8"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19"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0"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1"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2"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3"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4"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5"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6"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7"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8"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29"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0"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1"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2"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3"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4"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5"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6"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7"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8"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39"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0"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1"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2"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3"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4"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5"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6"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7"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8"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49"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0"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1"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2"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3"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4"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5"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6"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7"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8"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59"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0"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1"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2"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3"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4"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5"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sp>
          <p:nvSpPr>
            <p:cNvPr id="66"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tx1">
                  <a:lumMod val="85000"/>
                  <a:lumOff val="15000"/>
                </a:schemeClr>
              </a:solidFill>
              <a:prstDash val="solid"/>
              <a:round/>
            </a:ln>
          </p:spPr>
          <p:txBody>
            <a:bodyPr/>
            <a:lstStyle/>
            <a:p>
              <a:endParaRPr lang="zh-CN" altLang="en-US" dirty="0">
                <a:ea typeface="微软雅黑" panose="020B0503020204020204" pitchFamily="34" charset="-122"/>
              </a:endParaRPr>
            </a:p>
          </p:txBody>
        </p:sp>
      </p:grpSp>
      <p:sp>
        <p:nvSpPr>
          <p:cNvPr id="67" name="Freeform 78"/>
          <p:cNvSpPr/>
          <p:nvPr/>
        </p:nvSpPr>
        <p:spPr bwMode="gray">
          <a:xfrm>
            <a:off x="3334486" y="3904694"/>
            <a:ext cx="671600" cy="5715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tx1">
              <a:lumMod val="75000"/>
              <a:lumOff val="25000"/>
            </a:schemeClr>
          </a:solidFill>
          <a:ln w="6350">
            <a:solidFill>
              <a:schemeClr val="tx1">
                <a:lumMod val="85000"/>
                <a:lumOff val="15000"/>
              </a:schemeClr>
            </a:solidFill>
            <a:prstDash val="solid"/>
            <a:round/>
          </a:ln>
        </p:spPr>
        <p:txBody>
          <a:bodyPr lIns="68595" tIns="34297" rIns="68595" bIns="34297"/>
          <a:lstStyle/>
          <a:p>
            <a:endParaRPr lang="zh-CN" altLang="en-US" dirty="0">
              <a:ea typeface="微软雅黑" panose="020B0503020204020204" pitchFamily="34" charset="-122"/>
            </a:endParaRPr>
          </a:p>
        </p:txBody>
      </p:sp>
      <p:sp>
        <p:nvSpPr>
          <p:cNvPr id="68" name="Freeform 92"/>
          <p:cNvSpPr/>
          <p:nvPr/>
        </p:nvSpPr>
        <p:spPr bwMode="gray">
          <a:xfrm>
            <a:off x="3647662" y="2580720"/>
            <a:ext cx="587055" cy="394097"/>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tx1">
              <a:lumMod val="75000"/>
              <a:lumOff val="25000"/>
            </a:schemeClr>
          </a:solidFill>
          <a:ln w="6350">
            <a:solidFill>
              <a:schemeClr val="tx1">
                <a:lumMod val="85000"/>
                <a:lumOff val="15000"/>
              </a:schemeClr>
            </a:solidFill>
            <a:prstDash val="solid"/>
            <a:round/>
          </a:ln>
        </p:spPr>
        <p:txBody>
          <a:bodyPr lIns="68595" tIns="34297" rIns="68595" bIns="34297"/>
          <a:lstStyle/>
          <a:p>
            <a:endParaRPr lang="zh-CN" altLang="en-US" dirty="0">
              <a:ea typeface="微软雅黑" panose="020B0503020204020204" pitchFamily="34" charset="-122"/>
            </a:endParaRPr>
          </a:p>
        </p:txBody>
      </p:sp>
      <p:sp>
        <p:nvSpPr>
          <p:cNvPr id="69" name="Freeform 100"/>
          <p:cNvSpPr/>
          <p:nvPr/>
        </p:nvSpPr>
        <p:spPr bwMode="gray">
          <a:xfrm>
            <a:off x="3876292" y="1975882"/>
            <a:ext cx="512035" cy="51077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tx1">
              <a:lumMod val="75000"/>
              <a:lumOff val="25000"/>
            </a:schemeClr>
          </a:solidFill>
          <a:ln w="6350">
            <a:solidFill>
              <a:schemeClr val="tx1">
                <a:lumMod val="85000"/>
                <a:lumOff val="15000"/>
              </a:schemeClr>
            </a:solidFill>
            <a:prstDash val="solid"/>
            <a:round/>
          </a:ln>
        </p:spPr>
        <p:txBody>
          <a:bodyPr lIns="68595" tIns="34297" rIns="68595" bIns="34297"/>
          <a:lstStyle/>
          <a:p>
            <a:endParaRPr lang="zh-CN" altLang="en-US" dirty="0">
              <a:ea typeface="微软雅黑" panose="020B0503020204020204" pitchFamily="34" charset="-122"/>
            </a:endParaRPr>
          </a:p>
        </p:txBody>
      </p:sp>
      <p:sp>
        <p:nvSpPr>
          <p:cNvPr id="70" name="Freeform 82"/>
          <p:cNvSpPr/>
          <p:nvPr/>
        </p:nvSpPr>
        <p:spPr bwMode="gray">
          <a:xfrm>
            <a:off x="4001418" y="3259375"/>
            <a:ext cx="336990" cy="378619"/>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tx1">
              <a:lumMod val="75000"/>
              <a:lumOff val="25000"/>
            </a:schemeClr>
          </a:solidFill>
          <a:ln w="6350">
            <a:solidFill>
              <a:schemeClr val="tx1">
                <a:lumMod val="85000"/>
                <a:lumOff val="15000"/>
              </a:schemeClr>
            </a:solidFill>
            <a:prstDash val="solid"/>
            <a:round/>
          </a:ln>
        </p:spPr>
        <p:txBody>
          <a:bodyPr lIns="68595" tIns="34297" rIns="68595" bIns="34297"/>
          <a:lstStyle/>
          <a:p>
            <a:endParaRPr lang="zh-CN" altLang="en-US" dirty="0">
              <a:ea typeface="微软雅黑" panose="020B0503020204020204" pitchFamily="34" charset="-122"/>
            </a:endParaRPr>
          </a:p>
        </p:txBody>
      </p:sp>
      <p:cxnSp>
        <p:nvCxnSpPr>
          <p:cNvPr id="71" name="直接连接符 70"/>
          <p:cNvCxnSpPr/>
          <p:nvPr/>
        </p:nvCxnSpPr>
        <p:spPr>
          <a:xfrm>
            <a:off x="4326661" y="2296757"/>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4515994" y="2483089"/>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166548" y="2678885"/>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355883" y="2865218"/>
            <a:ext cx="184906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V="1">
            <a:off x="4278775" y="3362961"/>
            <a:ext cx="237218" cy="15359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4515994" y="3362961"/>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784602" y="4226759"/>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3973936" y="4413092"/>
            <a:ext cx="214606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5027553" y="2122748"/>
            <a:ext cx="1234359" cy="288498"/>
          </a:xfrm>
          <a:prstGeom prst="rect">
            <a:avLst/>
          </a:prstGeom>
        </p:spPr>
        <p:txBody>
          <a:bodyPr wrap="none" lIns="68595" tIns="34297" rIns="68595" bIns="34297">
            <a:spAutoFit/>
          </a:bodyPr>
          <a:lstStyle/>
          <a:p>
            <a:r>
              <a:rPr lang="zh-CN" altLang="en-US" sz="1400" dirty="0">
                <a:solidFill>
                  <a:srgbClr val="163A5A"/>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rgbClr val="163A5A"/>
              </a:solidFill>
              <a:latin typeface="微软雅黑" panose="020B0503020204020204" pitchFamily="34" charset="-122"/>
              <a:ea typeface="微软雅黑" panose="020B0503020204020204" pitchFamily="34" charset="-122"/>
            </a:endParaRPr>
          </a:p>
        </p:txBody>
      </p:sp>
      <p:sp>
        <p:nvSpPr>
          <p:cNvPr id="80" name="矩形 79"/>
          <p:cNvSpPr/>
          <p:nvPr/>
        </p:nvSpPr>
        <p:spPr>
          <a:xfrm>
            <a:off x="5027553" y="2554528"/>
            <a:ext cx="1234359" cy="288498"/>
          </a:xfrm>
          <a:prstGeom prst="rect">
            <a:avLst/>
          </a:prstGeom>
        </p:spPr>
        <p:txBody>
          <a:bodyPr wrap="none" lIns="68595" tIns="34297" rIns="68595" bIns="34297">
            <a:spAutoFit/>
          </a:bodyPr>
          <a:lstStyle/>
          <a:p>
            <a:r>
              <a:rPr lang="zh-CN" altLang="en-US" sz="1400">
                <a:solidFill>
                  <a:srgbClr val="163A5A"/>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rgbClr val="163A5A"/>
              </a:solidFill>
              <a:latin typeface="微软雅黑" panose="020B0503020204020204" pitchFamily="34" charset="-122"/>
              <a:ea typeface="微软雅黑" panose="020B0503020204020204" pitchFamily="34" charset="-122"/>
            </a:endParaRPr>
          </a:p>
        </p:txBody>
      </p:sp>
      <p:sp>
        <p:nvSpPr>
          <p:cNvPr id="81" name="矩形 80"/>
          <p:cNvSpPr/>
          <p:nvPr/>
        </p:nvSpPr>
        <p:spPr>
          <a:xfrm>
            <a:off x="5027553" y="3053608"/>
            <a:ext cx="1234359" cy="288498"/>
          </a:xfrm>
          <a:prstGeom prst="rect">
            <a:avLst/>
          </a:prstGeom>
        </p:spPr>
        <p:txBody>
          <a:bodyPr wrap="none" lIns="68595" tIns="34297" rIns="68595" bIns="34297">
            <a:spAutoFit/>
          </a:bodyPr>
          <a:lstStyle/>
          <a:p>
            <a:r>
              <a:rPr lang="zh-CN" altLang="en-US" sz="1400">
                <a:solidFill>
                  <a:srgbClr val="163A5A"/>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rgbClr val="163A5A"/>
              </a:solidFill>
              <a:latin typeface="微软雅黑" panose="020B0503020204020204" pitchFamily="34" charset="-122"/>
              <a:ea typeface="微软雅黑" panose="020B0503020204020204" pitchFamily="34" charset="-122"/>
            </a:endParaRPr>
          </a:p>
        </p:txBody>
      </p:sp>
      <p:sp>
        <p:nvSpPr>
          <p:cNvPr id="82" name="矩形 81"/>
          <p:cNvSpPr/>
          <p:nvPr/>
        </p:nvSpPr>
        <p:spPr>
          <a:xfrm>
            <a:off x="4993600" y="4051085"/>
            <a:ext cx="1234359" cy="288498"/>
          </a:xfrm>
          <a:prstGeom prst="rect">
            <a:avLst/>
          </a:prstGeom>
        </p:spPr>
        <p:txBody>
          <a:bodyPr wrap="none" lIns="68595" tIns="34297" rIns="68595" bIns="34297">
            <a:spAutoFit/>
          </a:bodyPr>
          <a:lstStyle/>
          <a:p>
            <a:r>
              <a:rPr lang="zh-CN" altLang="en-US" sz="1400" dirty="0">
                <a:solidFill>
                  <a:srgbClr val="163A5A"/>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rgbClr val="163A5A"/>
              </a:solidFill>
              <a:latin typeface="微软雅黑" panose="020B0503020204020204" pitchFamily="34" charset="-122"/>
              <a:ea typeface="微软雅黑" panose="020B0503020204020204" pitchFamily="34" charset="-122"/>
            </a:endParaRPr>
          </a:p>
        </p:txBody>
      </p:sp>
      <p:sp>
        <p:nvSpPr>
          <p:cNvPr id="84" name="TextBox 83"/>
          <p:cNvSpPr txBox="1"/>
          <p:nvPr/>
        </p:nvSpPr>
        <p:spPr>
          <a:xfrm>
            <a:off x="6715167" y="1790179"/>
            <a:ext cx="2067109" cy="2709973"/>
          </a:xfrm>
          <a:prstGeom prst="rect">
            <a:avLst/>
          </a:prstGeom>
          <a:noFill/>
        </p:spPr>
        <p:txBody>
          <a:bodyPr wrap="square" lIns="68595" tIns="34297" rIns="68595" bIns="34297" rtlCol="0">
            <a:spAutoFit/>
          </a:bodyPr>
          <a:lstStyle/>
          <a:p>
            <a:pPr>
              <a:lnSpc>
                <a:spcPct val="130000"/>
              </a:lnSpc>
            </a:pP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86" name="椭圆 85"/>
          <p:cNvSpPr/>
          <p:nvPr/>
        </p:nvSpPr>
        <p:spPr>
          <a:xfrm>
            <a:off x="4761719" y="2179365"/>
            <a:ext cx="231881" cy="231881"/>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8" name="椭圆 87"/>
          <p:cNvSpPr/>
          <p:nvPr/>
        </p:nvSpPr>
        <p:spPr>
          <a:xfrm>
            <a:off x="4761719" y="2600060"/>
            <a:ext cx="231881" cy="231881"/>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9" name="椭圆 88"/>
          <p:cNvSpPr/>
          <p:nvPr/>
        </p:nvSpPr>
        <p:spPr>
          <a:xfrm>
            <a:off x="4761719" y="3096260"/>
            <a:ext cx="231881" cy="231881"/>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0" name="椭圆 89"/>
          <p:cNvSpPr/>
          <p:nvPr/>
        </p:nvSpPr>
        <p:spPr>
          <a:xfrm>
            <a:off x="4761719" y="4092224"/>
            <a:ext cx="231881" cy="231881"/>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91" name="直接连接符 90"/>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3" name="TextBox 92"/>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本年度完成工作情况</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94" name="直接连接符 93"/>
          <p:cNvCxnSpPr/>
          <p:nvPr/>
        </p:nvCxnSpPr>
        <p:spPr>
          <a:xfrm>
            <a:off x="3633008" y="27163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300"/>
                                            <p:tgtEl>
                                              <p:spTgt spid="9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down)">
                                          <p:cBhvr>
                                            <p:cTn id="11" dur="300"/>
                                            <p:tgtEl>
                                              <p:spTgt spid="92"/>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 calcmode="lin" valueType="num">
                                          <p:cBhvr additive="base">
                                            <p:cTn id="15" dur="500"/>
                                            <p:tgtEl>
                                              <p:spTgt spid="93"/>
                                            </p:tgtEl>
                                            <p:attrNameLst>
                                              <p:attrName>ppt_x</p:attrName>
                                            </p:attrNameLst>
                                          </p:cBhvr>
                                          <p:tavLst>
                                            <p:tav tm="0">
                                              <p:val>
                                                <p:strVal val="#ppt_x-#ppt_w*1.125000"/>
                                              </p:val>
                                            </p:tav>
                                            <p:tav tm="100000">
                                              <p:val>
                                                <p:strVal val="#ppt_x"/>
                                              </p:val>
                                            </p:tav>
                                          </p:tavLst>
                                        </p:anim>
                                        <p:animEffect transition="in" filter="wipe(right)">
                                          <p:cBhvr>
                                            <p:cTn id="16" dur="500"/>
                                            <p:tgtEl>
                                              <p:spTgt spid="93"/>
                                            </p:tgtEl>
                                          </p:cBhvr>
                                        </p:animEffect>
                                      </p:childTnLst>
                                    </p:cTn>
                                  </p:par>
                                  <p:par>
                                    <p:cTn id="17" presetID="12" presetClass="entr" presetSubtype="8" fill="hold" nodeType="withEffect">
                                      <p:stCondLst>
                                        <p:cond delay="0"/>
                                      </p:stCondLst>
                                      <p:childTnLst>
                                        <p:set>
                                          <p:cBhvr>
                                            <p:cTn id="18" dur="1" fill="hold">
                                              <p:stCondLst>
                                                <p:cond delay="0"/>
                                              </p:stCondLst>
                                            </p:cTn>
                                            <p:tgtEl>
                                              <p:spTgt spid="94"/>
                                            </p:tgtEl>
                                            <p:attrNameLst>
                                              <p:attrName>style.visibility</p:attrName>
                                            </p:attrNameLst>
                                          </p:cBhvr>
                                          <p:to>
                                            <p:strVal val="visible"/>
                                          </p:to>
                                        </p:set>
                                        <p:anim calcmode="lin" valueType="num">
                                          <p:cBhvr additive="base">
                                            <p:cTn id="19" dur="500"/>
                                            <p:tgtEl>
                                              <p:spTgt spid="94"/>
                                            </p:tgtEl>
                                            <p:attrNameLst>
                                              <p:attrName>ppt_x</p:attrName>
                                            </p:attrNameLst>
                                          </p:cBhvr>
                                          <p:tavLst>
                                            <p:tav tm="0">
                                              <p:val>
                                                <p:strVal val="#ppt_x-#ppt_w*1.125000"/>
                                              </p:val>
                                            </p:tav>
                                            <p:tav tm="100000">
                                              <p:val>
                                                <p:strVal val="#ppt_x"/>
                                              </p:val>
                                            </p:tav>
                                          </p:tavLst>
                                        </p:anim>
                                        <p:animEffect transition="in" filter="wipe(right)">
                                          <p:cBhvr>
                                            <p:cTn id="20" dur="500"/>
                                            <p:tgtEl>
                                              <p:spTgt spid="94"/>
                                            </p:tgtEl>
                                          </p:cBhvr>
                                        </p:animEffect>
                                      </p:childTnLst>
                                    </p:cTn>
                                  </p:par>
                                </p:childTnLst>
                              </p:cTn>
                            </p:par>
                            <p:par>
                              <p:cTn id="21" fill="hold">
                                <p:stCondLst>
                                  <p:cond delay="1500"/>
                                </p:stCondLst>
                                <p:childTnLst>
                                  <p:par>
                                    <p:cTn id="22" presetID="2" presetClass="entr" presetSubtype="8" accel="58000" fill="hold" nodeType="afterEffect" p14:presetBounceEnd="58000">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14:bounceEnd="58000">
                                          <p:cBhvr additive="base">
                                            <p:cTn id="24" dur="1000" fill="hold"/>
                                            <p:tgtEl>
                                              <p:spTgt spid="4"/>
                                            </p:tgtEl>
                                            <p:attrNameLst>
                                              <p:attrName>ppt_x</p:attrName>
                                            </p:attrNameLst>
                                          </p:cBhvr>
                                          <p:tavLst>
                                            <p:tav tm="0">
                                              <p:val>
                                                <p:strVal val="0-#ppt_w/2"/>
                                              </p:val>
                                            </p:tav>
                                            <p:tav tm="100000">
                                              <p:val>
                                                <p:strVal val="#ppt_x"/>
                                              </p:val>
                                            </p:tav>
                                          </p:tavLst>
                                        </p:anim>
                                        <p:anim calcmode="lin" valueType="num" p14:bounceEnd="58000">
                                          <p:cBhvr additive="base">
                                            <p:cTn id="25" dur="1000" fill="hold"/>
                                            <p:tgtEl>
                                              <p:spTgt spid="4"/>
                                            </p:tgtEl>
                                            <p:attrNameLst>
                                              <p:attrName>ppt_y</p:attrName>
                                            </p:attrNameLst>
                                          </p:cBhvr>
                                          <p:tavLst>
                                            <p:tav tm="0">
                                              <p:val>
                                                <p:strVal val="#ppt_y"/>
                                              </p:val>
                                            </p:tav>
                                            <p:tav tm="100000">
                                              <p:val>
                                                <p:strVal val="#ppt_y"/>
                                              </p:val>
                                            </p:tav>
                                          </p:tavLst>
                                        </p:anim>
                                      </p:childTnLst>
                                    </p:cTn>
                                  </p:par>
                                  <p:par>
                                    <p:cTn id="26" presetID="10" presetClass="entr" presetSubtype="0" fill="hold" grpId="0" nodeType="withEffect">
                                      <p:stCondLst>
                                        <p:cond delay="100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500"/>
                                            <p:tgtEl>
                                              <p:spTgt spid="68"/>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69"/>
                                            </p:tgtEl>
                                            <p:attrNameLst>
                                              <p:attrName>style.visibility</p:attrName>
                                            </p:attrNameLst>
                                          </p:cBhvr>
                                          <p:to>
                                            <p:strVal val="visible"/>
                                          </p:to>
                                        </p:set>
                                        <p:animEffect transition="in" filter="fade">
                                          <p:cBhvr>
                                            <p:cTn id="31" dur="500"/>
                                            <p:tgtEl>
                                              <p:spTgt spid="69"/>
                                            </p:tgtEl>
                                          </p:cBhvr>
                                        </p:animEffect>
                                      </p:childTnLst>
                                    </p:cTn>
                                  </p:par>
                                  <p:par>
                                    <p:cTn id="32" presetID="10" presetClass="entr" presetSubtype="0" fill="hold" grpId="0" nodeType="withEffect">
                                      <p:stCondLst>
                                        <p:cond delay="1800"/>
                                      </p:stCondLst>
                                      <p:childTnLst>
                                        <p:set>
                                          <p:cBhvr>
                                            <p:cTn id="33" dur="1" fill="hold">
                                              <p:stCondLst>
                                                <p:cond delay="0"/>
                                              </p:stCondLst>
                                            </p:cTn>
                                            <p:tgtEl>
                                              <p:spTgt spid="70"/>
                                            </p:tgtEl>
                                            <p:attrNameLst>
                                              <p:attrName>style.visibility</p:attrName>
                                            </p:attrNameLst>
                                          </p:cBhvr>
                                          <p:to>
                                            <p:strVal val="visible"/>
                                          </p:to>
                                        </p:set>
                                        <p:animEffect transition="in" filter="fade">
                                          <p:cBhvr>
                                            <p:cTn id="34" dur="500"/>
                                            <p:tgtEl>
                                              <p:spTgt spid="7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67"/>
                                            </p:tgtEl>
                                            <p:attrNameLst>
                                              <p:attrName>style.visibility</p:attrName>
                                            </p:attrNameLst>
                                          </p:cBhvr>
                                          <p:to>
                                            <p:strVal val="visible"/>
                                          </p:to>
                                        </p:set>
                                        <p:animEffect transition="in" filter="fade">
                                          <p:cBhvr>
                                            <p:cTn id="37" dur="500"/>
                                            <p:tgtEl>
                                              <p:spTgt spid="67"/>
                                            </p:tgtEl>
                                          </p:cBhvr>
                                        </p:animEffect>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86"/>
                                            </p:tgtEl>
                                            <p:attrNameLst>
                                              <p:attrName>style.visibility</p:attrName>
                                            </p:attrNameLst>
                                          </p:cBhvr>
                                          <p:to>
                                            <p:strVal val="visible"/>
                                          </p:to>
                                        </p:set>
                                        <p:animEffect transition="in" filter="wipe(down)">
                                          <p:cBhvr>
                                            <p:cTn id="41" dur="300"/>
                                            <p:tgtEl>
                                              <p:spTgt spid="86"/>
                                            </p:tgtEl>
                                          </p:cBhvr>
                                        </p:animEffect>
                                      </p:childTnLst>
                                    </p:cTn>
                                  </p:par>
                                </p:childTnLst>
                              </p:cTn>
                            </p:par>
                            <p:par>
                              <p:cTn id="42" fill="hold">
                                <p:stCondLst>
                                  <p:cond delay="3000"/>
                                </p:stCondLst>
                                <p:childTnLst>
                                  <p:par>
                                    <p:cTn id="43" presetID="22" presetClass="entr" presetSubtype="4" fill="hold" grpId="0" nodeType="afterEffect">
                                      <p:stCondLst>
                                        <p:cond delay="0"/>
                                      </p:stCondLst>
                                      <p:childTnLst>
                                        <p:set>
                                          <p:cBhvr>
                                            <p:cTn id="44" dur="1" fill="hold">
                                              <p:stCondLst>
                                                <p:cond delay="0"/>
                                              </p:stCondLst>
                                            </p:cTn>
                                            <p:tgtEl>
                                              <p:spTgt spid="88"/>
                                            </p:tgtEl>
                                            <p:attrNameLst>
                                              <p:attrName>style.visibility</p:attrName>
                                            </p:attrNameLst>
                                          </p:cBhvr>
                                          <p:to>
                                            <p:strVal val="visible"/>
                                          </p:to>
                                        </p:set>
                                        <p:animEffect transition="in" filter="wipe(down)">
                                          <p:cBhvr>
                                            <p:cTn id="45" dur="300"/>
                                            <p:tgtEl>
                                              <p:spTgt spid="88"/>
                                            </p:tgtEl>
                                          </p:cBhvr>
                                        </p:animEffect>
                                      </p:childTnLst>
                                    </p:cTn>
                                  </p:par>
                                </p:childTnLst>
                              </p:cTn>
                            </p:par>
                            <p:par>
                              <p:cTn id="46" fill="hold">
                                <p:stCondLst>
                                  <p:cond delay="3500"/>
                                </p:stCondLst>
                                <p:childTnLst>
                                  <p:par>
                                    <p:cTn id="47" presetID="22" presetClass="entr" presetSubtype="4" fill="hold" grpId="0" nodeType="afterEffect">
                                      <p:stCondLst>
                                        <p:cond delay="0"/>
                                      </p:stCondLst>
                                      <p:childTnLst>
                                        <p:set>
                                          <p:cBhvr>
                                            <p:cTn id="48" dur="1" fill="hold">
                                              <p:stCondLst>
                                                <p:cond delay="0"/>
                                              </p:stCondLst>
                                            </p:cTn>
                                            <p:tgtEl>
                                              <p:spTgt spid="89"/>
                                            </p:tgtEl>
                                            <p:attrNameLst>
                                              <p:attrName>style.visibility</p:attrName>
                                            </p:attrNameLst>
                                          </p:cBhvr>
                                          <p:to>
                                            <p:strVal val="visible"/>
                                          </p:to>
                                        </p:set>
                                        <p:animEffect transition="in" filter="wipe(down)">
                                          <p:cBhvr>
                                            <p:cTn id="49" dur="300"/>
                                            <p:tgtEl>
                                              <p:spTgt spid="89"/>
                                            </p:tgtEl>
                                          </p:cBhvr>
                                        </p:animEffect>
                                      </p:childTnLst>
                                    </p:cTn>
                                  </p:par>
                                </p:childTnLst>
                              </p:cTn>
                            </p:par>
                            <p:par>
                              <p:cTn id="50" fill="hold">
                                <p:stCondLst>
                                  <p:cond delay="4000"/>
                                </p:stCondLst>
                                <p:childTnLst>
                                  <p:par>
                                    <p:cTn id="51" presetID="22" presetClass="entr" presetSubtype="4" fill="hold" grpId="0" nodeType="afterEffect">
                                      <p:stCondLst>
                                        <p:cond delay="0"/>
                                      </p:stCondLst>
                                      <p:childTnLst>
                                        <p:set>
                                          <p:cBhvr>
                                            <p:cTn id="52" dur="1" fill="hold">
                                              <p:stCondLst>
                                                <p:cond delay="0"/>
                                              </p:stCondLst>
                                            </p:cTn>
                                            <p:tgtEl>
                                              <p:spTgt spid="90"/>
                                            </p:tgtEl>
                                            <p:attrNameLst>
                                              <p:attrName>style.visibility</p:attrName>
                                            </p:attrNameLst>
                                          </p:cBhvr>
                                          <p:to>
                                            <p:strVal val="visible"/>
                                          </p:to>
                                        </p:set>
                                        <p:animEffect transition="in" filter="wipe(down)">
                                          <p:cBhvr>
                                            <p:cTn id="53" dur="300"/>
                                            <p:tgtEl>
                                              <p:spTgt spid="90"/>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71"/>
                                            </p:tgtEl>
                                            <p:attrNameLst>
                                              <p:attrName>style.visibility</p:attrName>
                                            </p:attrNameLst>
                                          </p:cBhvr>
                                          <p:to>
                                            <p:strVal val="visible"/>
                                          </p:to>
                                        </p:set>
                                        <p:animEffect transition="in" filter="wipe(left)">
                                          <p:cBhvr>
                                            <p:cTn id="58" dur="500"/>
                                            <p:tgtEl>
                                              <p:spTgt spid="71"/>
                                            </p:tgtEl>
                                          </p:cBhvr>
                                        </p:animEffect>
                                      </p:childTnLst>
                                    </p:cTn>
                                  </p:par>
                                  <p:par>
                                    <p:cTn id="59" presetID="22" presetClass="entr" presetSubtype="8" fill="hold" nodeType="with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wipe(left)">
                                          <p:cBhvr>
                                            <p:cTn id="61" dur="500"/>
                                            <p:tgtEl>
                                              <p:spTgt spid="72"/>
                                            </p:tgtEl>
                                          </p:cBhvr>
                                        </p:animEffect>
                                      </p:childTnLst>
                                    </p:cTn>
                                  </p:par>
                                  <p:par>
                                    <p:cTn id="62" presetID="22" presetClass="entr" presetSubtype="8" fill="hold" nodeType="withEffect">
                                      <p:stCondLst>
                                        <p:cond delay="0"/>
                                      </p:stCondLst>
                                      <p:childTnLst>
                                        <p:set>
                                          <p:cBhvr>
                                            <p:cTn id="63" dur="1" fill="hold">
                                              <p:stCondLst>
                                                <p:cond delay="0"/>
                                              </p:stCondLst>
                                            </p:cTn>
                                            <p:tgtEl>
                                              <p:spTgt spid="73"/>
                                            </p:tgtEl>
                                            <p:attrNameLst>
                                              <p:attrName>style.visibility</p:attrName>
                                            </p:attrNameLst>
                                          </p:cBhvr>
                                          <p:to>
                                            <p:strVal val="visible"/>
                                          </p:to>
                                        </p:set>
                                        <p:animEffect transition="in" filter="wipe(left)">
                                          <p:cBhvr>
                                            <p:cTn id="64" dur="500"/>
                                            <p:tgtEl>
                                              <p:spTgt spid="73"/>
                                            </p:tgtEl>
                                          </p:cBhvr>
                                        </p:animEffect>
                                      </p:childTnLst>
                                    </p:cTn>
                                  </p:par>
                                  <p:par>
                                    <p:cTn id="65" presetID="22" presetClass="entr" presetSubtype="8" fill="hold" nodeType="withEffect">
                                      <p:stCondLst>
                                        <p:cond delay="0"/>
                                      </p:stCondLst>
                                      <p:childTnLst>
                                        <p:set>
                                          <p:cBhvr>
                                            <p:cTn id="66" dur="1" fill="hold">
                                              <p:stCondLst>
                                                <p:cond delay="0"/>
                                              </p:stCondLst>
                                            </p:cTn>
                                            <p:tgtEl>
                                              <p:spTgt spid="74"/>
                                            </p:tgtEl>
                                            <p:attrNameLst>
                                              <p:attrName>style.visibility</p:attrName>
                                            </p:attrNameLst>
                                          </p:cBhvr>
                                          <p:to>
                                            <p:strVal val="visible"/>
                                          </p:to>
                                        </p:set>
                                        <p:animEffect transition="in" filter="wipe(left)">
                                          <p:cBhvr>
                                            <p:cTn id="67" dur="500"/>
                                            <p:tgtEl>
                                              <p:spTgt spid="74"/>
                                            </p:tgtEl>
                                          </p:cBhvr>
                                        </p:animEffect>
                                      </p:childTnLst>
                                    </p:cTn>
                                  </p:par>
                                  <p:par>
                                    <p:cTn id="68" presetID="22" presetClass="entr" presetSubtype="8" fill="hold" nodeType="withEffect">
                                      <p:stCondLst>
                                        <p:cond delay="0"/>
                                      </p:stCondLst>
                                      <p:childTnLst>
                                        <p:set>
                                          <p:cBhvr>
                                            <p:cTn id="69" dur="1" fill="hold">
                                              <p:stCondLst>
                                                <p:cond delay="0"/>
                                              </p:stCondLst>
                                            </p:cTn>
                                            <p:tgtEl>
                                              <p:spTgt spid="75"/>
                                            </p:tgtEl>
                                            <p:attrNameLst>
                                              <p:attrName>style.visibility</p:attrName>
                                            </p:attrNameLst>
                                          </p:cBhvr>
                                          <p:to>
                                            <p:strVal val="visible"/>
                                          </p:to>
                                        </p:set>
                                        <p:animEffect transition="in" filter="wipe(left)">
                                          <p:cBhvr>
                                            <p:cTn id="70" dur="500"/>
                                            <p:tgtEl>
                                              <p:spTgt spid="75"/>
                                            </p:tgtEl>
                                          </p:cBhvr>
                                        </p:animEffect>
                                      </p:childTnLst>
                                    </p:cTn>
                                  </p:par>
                                  <p:par>
                                    <p:cTn id="71" presetID="22" presetClass="entr" presetSubtype="8" fill="hold" nodeType="withEffect">
                                      <p:stCondLst>
                                        <p:cond delay="0"/>
                                      </p:stCondLst>
                                      <p:childTnLst>
                                        <p:set>
                                          <p:cBhvr>
                                            <p:cTn id="72" dur="1" fill="hold">
                                              <p:stCondLst>
                                                <p:cond delay="0"/>
                                              </p:stCondLst>
                                            </p:cTn>
                                            <p:tgtEl>
                                              <p:spTgt spid="76"/>
                                            </p:tgtEl>
                                            <p:attrNameLst>
                                              <p:attrName>style.visibility</p:attrName>
                                            </p:attrNameLst>
                                          </p:cBhvr>
                                          <p:to>
                                            <p:strVal val="visible"/>
                                          </p:to>
                                        </p:set>
                                        <p:animEffect transition="in" filter="wipe(left)">
                                          <p:cBhvr>
                                            <p:cTn id="73" dur="500"/>
                                            <p:tgtEl>
                                              <p:spTgt spid="76"/>
                                            </p:tgtEl>
                                          </p:cBhvr>
                                        </p:animEffect>
                                      </p:childTnLst>
                                    </p:cTn>
                                  </p:par>
                                  <p:par>
                                    <p:cTn id="74" presetID="22" presetClass="entr" presetSubtype="8" fill="hold" nodeType="withEffect">
                                      <p:stCondLst>
                                        <p:cond delay="0"/>
                                      </p:stCondLst>
                                      <p:childTnLst>
                                        <p:set>
                                          <p:cBhvr>
                                            <p:cTn id="75" dur="1" fill="hold">
                                              <p:stCondLst>
                                                <p:cond delay="0"/>
                                              </p:stCondLst>
                                            </p:cTn>
                                            <p:tgtEl>
                                              <p:spTgt spid="77"/>
                                            </p:tgtEl>
                                            <p:attrNameLst>
                                              <p:attrName>style.visibility</p:attrName>
                                            </p:attrNameLst>
                                          </p:cBhvr>
                                          <p:to>
                                            <p:strVal val="visible"/>
                                          </p:to>
                                        </p:set>
                                        <p:animEffect transition="in" filter="wipe(left)">
                                          <p:cBhvr>
                                            <p:cTn id="76" dur="500"/>
                                            <p:tgtEl>
                                              <p:spTgt spid="77"/>
                                            </p:tgtEl>
                                          </p:cBhvr>
                                        </p:animEffect>
                                      </p:childTnLst>
                                    </p:cTn>
                                  </p:par>
                                  <p:par>
                                    <p:cTn id="77" presetID="22" presetClass="entr" presetSubtype="8" fill="hold" nodeType="withEffect">
                                      <p:stCondLst>
                                        <p:cond delay="0"/>
                                      </p:stCondLst>
                                      <p:childTnLst>
                                        <p:set>
                                          <p:cBhvr>
                                            <p:cTn id="78" dur="1" fill="hold">
                                              <p:stCondLst>
                                                <p:cond delay="0"/>
                                              </p:stCondLst>
                                            </p:cTn>
                                            <p:tgtEl>
                                              <p:spTgt spid="78"/>
                                            </p:tgtEl>
                                            <p:attrNameLst>
                                              <p:attrName>style.visibility</p:attrName>
                                            </p:attrNameLst>
                                          </p:cBhvr>
                                          <p:to>
                                            <p:strVal val="visible"/>
                                          </p:to>
                                        </p:set>
                                        <p:animEffect transition="in" filter="wipe(left)">
                                          <p:cBhvr>
                                            <p:cTn id="79" dur="500"/>
                                            <p:tgtEl>
                                              <p:spTgt spid="78"/>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82"/>
                                            </p:tgtEl>
                                            <p:attrNameLst>
                                              <p:attrName>style.visibility</p:attrName>
                                            </p:attrNameLst>
                                          </p:cBhvr>
                                          <p:to>
                                            <p:strVal val="visible"/>
                                          </p:to>
                                        </p:set>
                                        <p:animEffect transition="in" filter="wipe(left)">
                                          <p:cBhvr>
                                            <p:cTn id="82" dur="500"/>
                                            <p:tgtEl>
                                              <p:spTgt spid="82"/>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81"/>
                                            </p:tgtEl>
                                            <p:attrNameLst>
                                              <p:attrName>style.visibility</p:attrName>
                                            </p:attrNameLst>
                                          </p:cBhvr>
                                          <p:to>
                                            <p:strVal val="visible"/>
                                          </p:to>
                                        </p:set>
                                        <p:animEffect transition="in" filter="wipe(left)">
                                          <p:cBhvr>
                                            <p:cTn id="85" dur="500"/>
                                            <p:tgtEl>
                                              <p:spTgt spid="81"/>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80"/>
                                            </p:tgtEl>
                                            <p:attrNameLst>
                                              <p:attrName>style.visibility</p:attrName>
                                            </p:attrNameLst>
                                          </p:cBhvr>
                                          <p:to>
                                            <p:strVal val="visible"/>
                                          </p:to>
                                        </p:set>
                                        <p:animEffect transition="in" filter="wipe(left)">
                                          <p:cBhvr>
                                            <p:cTn id="88" dur="500"/>
                                            <p:tgtEl>
                                              <p:spTgt spid="80"/>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79"/>
                                            </p:tgtEl>
                                            <p:attrNameLst>
                                              <p:attrName>style.visibility</p:attrName>
                                            </p:attrNameLst>
                                          </p:cBhvr>
                                          <p:to>
                                            <p:strVal val="visible"/>
                                          </p:to>
                                        </p:set>
                                        <p:animEffect transition="in" filter="wipe(left)">
                                          <p:cBhvr>
                                            <p:cTn id="91" dur="500"/>
                                            <p:tgtEl>
                                              <p:spTgt spid="79"/>
                                            </p:tgtEl>
                                          </p:cBhvr>
                                        </p:animEffect>
                                      </p:childTnLst>
                                    </p:cTn>
                                  </p:par>
                                </p:childTnLst>
                              </p:cTn>
                            </p:par>
                            <p:par>
                              <p:cTn id="92" fill="hold">
                                <p:stCondLst>
                                  <p:cond delay="500"/>
                                </p:stCondLst>
                                <p:childTnLst>
                                  <p:par>
                                    <p:cTn id="93" presetID="22" presetClass="entr" presetSubtype="8" fill="hold" grpId="0" nodeType="afterEffect">
                                      <p:stCondLst>
                                        <p:cond delay="0"/>
                                      </p:stCondLst>
                                      <p:iterate type="lt">
                                        <p:tmPct val="30000"/>
                                      </p:iterate>
                                      <p:childTnLst>
                                        <p:set>
                                          <p:cBhvr>
                                            <p:cTn id="94" dur="1" fill="hold">
                                              <p:stCondLst>
                                                <p:cond delay="0"/>
                                              </p:stCondLst>
                                            </p:cTn>
                                            <p:tgtEl>
                                              <p:spTgt spid="84"/>
                                            </p:tgtEl>
                                            <p:attrNameLst>
                                              <p:attrName>style.visibility</p:attrName>
                                            </p:attrNameLst>
                                          </p:cBhvr>
                                          <p:to>
                                            <p:strVal val="visible"/>
                                          </p:to>
                                        </p:set>
                                        <p:animEffect transition="in" filter="wipe(left)">
                                          <p:cBhvr>
                                            <p:cTn id="95" dur="100"/>
                                            <p:tgtEl>
                                              <p:spTgt spid="84"/>
                                            </p:tgtEl>
                                          </p:cBhvr>
                                        </p:animEffect>
                                      </p:childTnLst>
                                    </p:cTn>
                                  </p:par>
                                  <p:par>
                                    <p:cTn id="96" presetID="36" presetClass="emph" presetSubtype="0" fill="hold" grpId="1" nodeType="withEffect">
                                      <p:stCondLst>
                                        <p:cond delay="0"/>
                                      </p:stCondLst>
                                      <p:iterate type="lt">
                                        <p:tmPct val="30000"/>
                                      </p:iterate>
                                      <p:childTnLst>
                                        <p:animScale>
                                          <p:cBhvr>
                                            <p:cTn id="97" dur="50" autoRev="1" fill="hold">
                                              <p:stCondLst>
                                                <p:cond delay="0"/>
                                              </p:stCondLst>
                                            </p:cTn>
                                            <p:tgtEl>
                                              <p:spTgt spid="84"/>
                                            </p:tgtEl>
                                          </p:cBhvr>
                                          <p:to x="80000" y="100000"/>
                                        </p:animScale>
                                        <p:anim by="(#ppt_w*0.10)" calcmode="lin" valueType="num">
                                          <p:cBhvr>
                                            <p:cTn id="98" dur="50" autoRev="1" fill="hold">
                                              <p:stCondLst>
                                                <p:cond delay="0"/>
                                              </p:stCondLst>
                                            </p:cTn>
                                            <p:tgtEl>
                                              <p:spTgt spid="84"/>
                                            </p:tgtEl>
                                            <p:attrNameLst>
                                              <p:attrName>ppt_x</p:attrName>
                                            </p:attrNameLst>
                                          </p:cBhvr>
                                        </p:anim>
                                        <p:anim by="(-#ppt_w*0.10)" calcmode="lin" valueType="num">
                                          <p:cBhvr>
                                            <p:cTn id="99" dur="50" autoRev="1" fill="hold">
                                              <p:stCondLst>
                                                <p:cond delay="0"/>
                                              </p:stCondLst>
                                            </p:cTn>
                                            <p:tgtEl>
                                              <p:spTgt spid="84"/>
                                            </p:tgtEl>
                                            <p:attrNameLst>
                                              <p:attrName>ppt_y</p:attrName>
                                            </p:attrNameLst>
                                          </p:cBhvr>
                                        </p:anim>
                                        <p:animRot by="-480000">
                                          <p:cBhvr>
                                            <p:cTn id="100" dur="50" autoRev="1" fill="hold">
                                              <p:stCondLst>
                                                <p:cond delay="0"/>
                                              </p:stCondLst>
                                            </p:cTn>
                                            <p:tgtEl>
                                              <p:spTgt spid="8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9" grpId="0"/>
          <p:bldP spid="80" grpId="0"/>
          <p:bldP spid="81" grpId="0"/>
          <p:bldP spid="82" grpId="0"/>
          <p:bldP spid="84" grpId="0"/>
          <p:bldP spid="84" grpId="1"/>
          <p:bldP spid="86" grpId="0" animBg="1"/>
          <p:bldP spid="88" grpId="0" animBg="1"/>
          <p:bldP spid="89" grpId="0" animBg="1"/>
          <p:bldP spid="90" grpId="0" animBg="1"/>
          <p:bldP spid="92" grpId="0" animBg="1"/>
          <p:bldP spid="9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300"/>
                                            <p:tgtEl>
                                              <p:spTgt spid="9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down)">
                                          <p:cBhvr>
                                            <p:cTn id="11" dur="300"/>
                                            <p:tgtEl>
                                              <p:spTgt spid="92"/>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 calcmode="lin" valueType="num">
                                          <p:cBhvr additive="base">
                                            <p:cTn id="15" dur="500"/>
                                            <p:tgtEl>
                                              <p:spTgt spid="93"/>
                                            </p:tgtEl>
                                            <p:attrNameLst>
                                              <p:attrName>ppt_x</p:attrName>
                                            </p:attrNameLst>
                                          </p:cBhvr>
                                          <p:tavLst>
                                            <p:tav tm="0">
                                              <p:val>
                                                <p:strVal val="#ppt_x-#ppt_w*1.125000"/>
                                              </p:val>
                                            </p:tav>
                                            <p:tav tm="100000">
                                              <p:val>
                                                <p:strVal val="#ppt_x"/>
                                              </p:val>
                                            </p:tav>
                                          </p:tavLst>
                                        </p:anim>
                                        <p:animEffect transition="in" filter="wipe(right)">
                                          <p:cBhvr>
                                            <p:cTn id="16" dur="500"/>
                                            <p:tgtEl>
                                              <p:spTgt spid="93"/>
                                            </p:tgtEl>
                                          </p:cBhvr>
                                        </p:animEffect>
                                      </p:childTnLst>
                                    </p:cTn>
                                  </p:par>
                                  <p:par>
                                    <p:cTn id="17" presetID="12" presetClass="entr" presetSubtype="8" fill="hold" nodeType="withEffect">
                                      <p:stCondLst>
                                        <p:cond delay="0"/>
                                      </p:stCondLst>
                                      <p:childTnLst>
                                        <p:set>
                                          <p:cBhvr>
                                            <p:cTn id="18" dur="1" fill="hold">
                                              <p:stCondLst>
                                                <p:cond delay="0"/>
                                              </p:stCondLst>
                                            </p:cTn>
                                            <p:tgtEl>
                                              <p:spTgt spid="94"/>
                                            </p:tgtEl>
                                            <p:attrNameLst>
                                              <p:attrName>style.visibility</p:attrName>
                                            </p:attrNameLst>
                                          </p:cBhvr>
                                          <p:to>
                                            <p:strVal val="visible"/>
                                          </p:to>
                                        </p:set>
                                        <p:anim calcmode="lin" valueType="num">
                                          <p:cBhvr additive="base">
                                            <p:cTn id="19" dur="500"/>
                                            <p:tgtEl>
                                              <p:spTgt spid="94"/>
                                            </p:tgtEl>
                                            <p:attrNameLst>
                                              <p:attrName>ppt_x</p:attrName>
                                            </p:attrNameLst>
                                          </p:cBhvr>
                                          <p:tavLst>
                                            <p:tav tm="0">
                                              <p:val>
                                                <p:strVal val="#ppt_x-#ppt_w*1.125000"/>
                                              </p:val>
                                            </p:tav>
                                            <p:tav tm="100000">
                                              <p:val>
                                                <p:strVal val="#ppt_x"/>
                                              </p:val>
                                            </p:tav>
                                          </p:tavLst>
                                        </p:anim>
                                        <p:animEffect transition="in" filter="wipe(right)">
                                          <p:cBhvr>
                                            <p:cTn id="20" dur="500"/>
                                            <p:tgtEl>
                                              <p:spTgt spid="94"/>
                                            </p:tgtEl>
                                          </p:cBhvr>
                                        </p:animEffect>
                                      </p:childTnLst>
                                    </p:cTn>
                                  </p:par>
                                </p:childTnLst>
                              </p:cTn>
                            </p:par>
                            <p:par>
                              <p:cTn id="21" fill="hold">
                                <p:stCondLst>
                                  <p:cond delay="1500"/>
                                </p:stCondLst>
                                <p:childTnLst>
                                  <p:par>
                                    <p:cTn id="22" presetID="2" presetClass="entr" presetSubtype="8" accel="58000" fill="hold"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1000" fill="hold"/>
                                            <p:tgtEl>
                                              <p:spTgt spid="4"/>
                                            </p:tgtEl>
                                            <p:attrNameLst>
                                              <p:attrName>ppt_x</p:attrName>
                                            </p:attrNameLst>
                                          </p:cBhvr>
                                          <p:tavLst>
                                            <p:tav tm="0">
                                              <p:val>
                                                <p:strVal val="0-#ppt_w/2"/>
                                              </p:val>
                                            </p:tav>
                                            <p:tav tm="100000">
                                              <p:val>
                                                <p:strVal val="#ppt_x"/>
                                              </p:val>
                                            </p:tav>
                                          </p:tavLst>
                                        </p:anim>
                                        <p:anim calcmode="lin" valueType="num">
                                          <p:cBhvr additive="base">
                                            <p:cTn id="25" dur="1000" fill="hold"/>
                                            <p:tgtEl>
                                              <p:spTgt spid="4"/>
                                            </p:tgtEl>
                                            <p:attrNameLst>
                                              <p:attrName>ppt_y</p:attrName>
                                            </p:attrNameLst>
                                          </p:cBhvr>
                                          <p:tavLst>
                                            <p:tav tm="0">
                                              <p:val>
                                                <p:strVal val="#ppt_y"/>
                                              </p:val>
                                            </p:tav>
                                            <p:tav tm="100000">
                                              <p:val>
                                                <p:strVal val="#ppt_y"/>
                                              </p:val>
                                            </p:tav>
                                          </p:tavLst>
                                        </p:anim>
                                      </p:childTnLst>
                                    </p:cTn>
                                  </p:par>
                                  <p:par>
                                    <p:cTn id="26" presetID="10" presetClass="entr" presetSubtype="0" fill="hold" grpId="0" nodeType="withEffect">
                                      <p:stCondLst>
                                        <p:cond delay="100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500"/>
                                            <p:tgtEl>
                                              <p:spTgt spid="68"/>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69"/>
                                            </p:tgtEl>
                                            <p:attrNameLst>
                                              <p:attrName>style.visibility</p:attrName>
                                            </p:attrNameLst>
                                          </p:cBhvr>
                                          <p:to>
                                            <p:strVal val="visible"/>
                                          </p:to>
                                        </p:set>
                                        <p:animEffect transition="in" filter="fade">
                                          <p:cBhvr>
                                            <p:cTn id="31" dur="500"/>
                                            <p:tgtEl>
                                              <p:spTgt spid="69"/>
                                            </p:tgtEl>
                                          </p:cBhvr>
                                        </p:animEffect>
                                      </p:childTnLst>
                                    </p:cTn>
                                  </p:par>
                                  <p:par>
                                    <p:cTn id="32" presetID="10" presetClass="entr" presetSubtype="0" fill="hold" grpId="0" nodeType="withEffect">
                                      <p:stCondLst>
                                        <p:cond delay="1800"/>
                                      </p:stCondLst>
                                      <p:childTnLst>
                                        <p:set>
                                          <p:cBhvr>
                                            <p:cTn id="33" dur="1" fill="hold">
                                              <p:stCondLst>
                                                <p:cond delay="0"/>
                                              </p:stCondLst>
                                            </p:cTn>
                                            <p:tgtEl>
                                              <p:spTgt spid="70"/>
                                            </p:tgtEl>
                                            <p:attrNameLst>
                                              <p:attrName>style.visibility</p:attrName>
                                            </p:attrNameLst>
                                          </p:cBhvr>
                                          <p:to>
                                            <p:strVal val="visible"/>
                                          </p:to>
                                        </p:set>
                                        <p:animEffect transition="in" filter="fade">
                                          <p:cBhvr>
                                            <p:cTn id="34" dur="500"/>
                                            <p:tgtEl>
                                              <p:spTgt spid="7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67"/>
                                            </p:tgtEl>
                                            <p:attrNameLst>
                                              <p:attrName>style.visibility</p:attrName>
                                            </p:attrNameLst>
                                          </p:cBhvr>
                                          <p:to>
                                            <p:strVal val="visible"/>
                                          </p:to>
                                        </p:set>
                                        <p:animEffect transition="in" filter="fade">
                                          <p:cBhvr>
                                            <p:cTn id="37" dur="500"/>
                                            <p:tgtEl>
                                              <p:spTgt spid="67"/>
                                            </p:tgtEl>
                                          </p:cBhvr>
                                        </p:animEffect>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86"/>
                                            </p:tgtEl>
                                            <p:attrNameLst>
                                              <p:attrName>style.visibility</p:attrName>
                                            </p:attrNameLst>
                                          </p:cBhvr>
                                          <p:to>
                                            <p:strVal val="visible"/>
                                          </p:to>
                                        </p:set>
                                        <p:animEffect transition="in" filter="wipe(down)">
                                          <p:cBhvr>
                                            <p:cTn id="41" dur="300"/>
                                            <p:tgtEl>
                                              <p:spTgt spid="86"/>
                                            </p:tgtEl>
                                          </p:cBhvr>
                                        </p:animEffect>
                                      </p:childTnLst>
                                    </p:cTn>
                                  </p:par>
                                </p:childTnLst>
                              </p:cTn>
                            </p:par>
                            <p:par>
                              <p:cTn id="42" fill="hold">
                                <p:stCondLst>
                                  <p:cond delay="3000"/>
                                </p:stCondLst>
                                <p:childTnLst>
                                  <p:par>
                                    <p:cTn id="43" presetID="22" presetClass="entr" presetSubtype="4" fill="hold" grpId="0" nodeType="afterEffect">
                                      <p:stCondLst>
                                        <p:cond delay="0"/>
                                      </p:stCondLst>
                                      <p:childTnLst>
                                        <p:set>
                                          <p:cBhvr>
                                            <p:cTn id="44" dur="1" fill="hold">
                                              <p:stCondLst>
                                                <p:cond delay="0"/>
                                              </p:stCondLst>
                                            </p:cTn>
                                            <p:tgtEl>
                                              <p:spTgt spid="88"/>
                                            </p:tgtEl>
                                            <p:attrNameLst>
                                              <p:attrName>style.visibility</p:attrName>
                                            </p:attrNameLst>
                                          </p:cBhvr>
                                          <p:to>
                                            <p:strVal val="visible"/>
                                          </p:to>
                                        </p:set>
                                        <p:animEffect transition="in" filter="wipe(down)">
                                          <p:cBhvr>
                                            <p:cTn id="45" dur="300"/>
                                            <p:tgtEl>
                                              <p:spTgt spid="88"/>
                                            </p:tgtEl>
                                          </p:cBhvr>
                                        </p:animEffect>
                                      </p:childTnLst>
                                    </p:cTn>
                                  </p:par>
                                </p:childTnLst>
                              </p:cTn>
                            </p:par>
                            <p:par>
                              <p:cTn id="46" fill="hold">
                                <p:stCondLst>
                                  <p:cond delay="3500"/>
                                </p:stCondLst>
                                <p:childTnLst>
                                  <p:par>
                                    <p:cTn id="47" presetID="22" presetClass="entr" presetSubtype="4" fill="hold" grpId="0" nodeType="afterEffect">
                                      <p:stCondLst>
                                        <p:cond delay="0"/>
                                      </p:stCondLst>
                                      <p:childTnLst>
                                        <p:set>
                                          <p:cBhvr>
                                            <p:cTn id="48" dur="1" fill="hold">
                                              <p:stCondLst>
                                                <p:cond delay="0"/>
                                              </p:stCondLst>
                                            </p:cTn>
                                            <p:tgtEl>
                                              <p:spTgt spid="89"/>
                                            </p:tgtEl>
                                            <p:attrNameLst>
                                              <p:attrName>style.visibility</p:attrName>
                                            </p:attrNameLst>
                                          </p:cBhvr>
                                          <p:to>
                                            <p:strVal val="visible"/>
                                          </p:to>
                                        </p:set>
                                        <p:animEffect transition="in" filter="wipe(down)">
                                          <p:cBhvr>
                                            <p:cTn id="49" dur="300"/>
                                            <p:tgtEl>
                                              <p:spTgt spid="89"/>
                                            </p:tgtEl>
                                          </p:cBhvr>
                                        </p:animEffect>
                                      </p:childTnLst>
                                    </p:cTn>
                                  </p:par>
                                </p:childTnLst>
                              </p:cTn>
                            </p:par>
                            <p:par>
                              <p:cTn id="50" fill="hold">
                                <p:stCondLst>
                                  <p:cond delay="4000"/>
                                </p:stCondLst>
                                <p:childTnLst>
                                  <p:par>
                                    <p:cTn id="51" presetID="22" presetClass="entr" presetSubtype="4" fill="hold" grpId="0" nodeType="afterEffect">
                                      <p:stCondLst>
                                        <p:cond delay="0"/>
                                      </p:stCondLst>
                                      <p:childTnLst>
                                        <p:set>
                                          <p:cBhvr>
                                            <p:cTn id="52" dur="1" fill="hold">
                                              <p:stCondLst>
                                                <p:cond delay="0"/>
                                              </p:stCondLst>
                                            </p:cTn>
                                            <p:tgtEl>
                                              <p:spTgt spid="90"/>
                                            </p:tgtEl>
                                            <p:attrNameLst>
                                              <p:attrName>style.visibility</p:attrName>
                                            </p:attrNameLst>
                                          </p:cBhvr>
                                          <p:to>
                                            <p:strVal val="visible"/>
                                          </p:to>
                                        </p:set>
                                        <p:animEffect transition="in" filter="wipe(down)">
                                          <p:cBhvr>
                                            <p:cTn id="53" dur="300"/>
                                            <p:tgtEl>
                                              <p:spTgt spid="90"/>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71"/>
                                            </p:tgtEl>
                                            <p:attrNameLst>
                                              <p:attrName>style.visibility</p:attrName>
                                            </p:attrNameLst>
                                          </p:cBhvr>
                                          <p:to>
                                            <p:strVal val="visible"/>
                                          </p:to>
                                        </p:set>
                                        <p:animEffect transition="in" filter="wipe(left)">
                                          <p:cBhvr>
                                            <p:cTn id="58" dur="500"/>
                                            <p:tgtEl>
                                              <p:spTgt spid="71"/>
                                            </p:tgtEl>
                                          </p:cBhvr>
                                        </p:animEffect>
                                      </p:childTnLst>
                                    </p:cTn>
                                  </p:par>
                                  <p:par>
                                    <p:cTn id="59" presetID="22" presetClass="entr" presetSubtype="8" fill="hold" nodeType="with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wipe(left)">
                                          <p:cBhvr>
                                            <p:cTn id="61" dur="500"/>
                                            <p:tgtEl>
                                              <p:spTgt spid="72"/>
                                            </p:tgtEl>
                                          </p:cBhvr>
                                        </p:animEffect>
                                      </p:childTnLst>
                                    </p:cTn>
                                  </p:par>
                                  <p:par>
                                    <p:cTn id="62" presetID="22" presetClass="entr" presetSubtype="8" fill="hold" nodeType="withEffect">
                                      <p:stCondLst>
                                        <p:cond delay="0"/>
                                      </p:stCondLst>
                                      <p:childTnLst>
                                        <p:set>
                                          <p:cBhvr>
                                            <p:cTn id="63" dur="1" fill="hold">
                                              <p:stCondLst>
                                                <p:cond delay="0"/>
                                              </p:stCondLst>
                                            </p:cTn>
                                            <p:tgtEl>
                                              <p:spTgt spid="73"/>
                                            </p:tgtEl>
                                            <p:attrNameLst>
                                              <p:attrName>style.visibility</p:attrName>
                                            </p:attrNameLst>
                                          </p:cBhvr>
                                          <p:to>
                                            <p:strVal val="visible"/>
                                          </p:to>
                                        </p:set>
                                        <p:animEffect transition="in" filter="wipe(left)">
                                          <p:cBhvr>
                                            <p:cTn id="64" dur="500"/>
                                            <p:tgtEl>
                                              <p:spTgt spid="73"/>
                                            </p:tgtEl>
                                          </p:cBhvr>
                                        </p:animEffect>
                                      </p:childTnLst>
                                    </p:cTn>
                                  </p:par>
                                  <p:par>
                                    <p:cTn id="65" presetID="22" presetClass="entr" presetSubtype="8" fill="hold" nodeType="withEffect">
                                      <p:stCondLst>
                                        <p:cond delay="0"/>
                                      </p:stCondLst>
                                      <p:childTnLst>
                                        <p:set>
                                          <p:cBhvr>
                                            <p:cTn id="66" dur="1" fill="hold">
                                              <p:stCondLst>
                                                <p:cond delay="0"/>
                                              </p:stCondLst>
                                            </p:cTn>
                                            <p:tgtEl>
                                              <p:spTgt spid="74"/>
                                            </p:tgtEl>
                                            <p:attrNameLst>
                                              <p:attrName>style.visibility</p:attrName>
                                            </p:attrNameLst>
                                          </p:cBhvr>
                                          <p:to>
                                            <p:strVal val="visible"/>
                                          </p:to>
                                        </p:set>
                                        <p:animEffect transition="in" filter="wipe(left)">
                                          <p:cBhvr>
                                            <p:cTn id="67" dur="500"/>
                                            <p:tgtEl>
                                              <p:spTgt spid="74"/>
                                            </p:tgtEl>
                                          </p:cBhvr>
                                        </p:animEffect>
                                      </p:childTnLst>
                                    </p:cTn>
                                  </p:par>
                                  <p:par>
                                    <p:cTn id="68" presetID="22" presetClass="entr" presetSubtype="8" fill="hold" nodeType="withEffect">
                                      <p:stCondLst>
                                        <p:cond delay="0"/>
                                      </p:stCondLst>
                                      <p:childTnLst>
                                        <p:set>
                                          <p:cBhvr>
                                            <p:cTn id="69" dur="1" fill="hold">
                                              <p:stCondLst>
                                                <p:cond delay="0"/>
                                              </p:stCondLst>
                                            </p:cTn>
                                            <p:tgtEl>
                                              <p:spTgt spid="75"/>
                                            </p:tgtEl>
                                            <p:attrNameLst>
                                              <p:attrName>style.visibility</p:attrName>
                                            </p:attrNameLst>
                                          </p:cBhvr>
                                          <p:to>
                                            <p:strVal val="visible"/>
                                          </p:to>
                                        </p:set>
                                        <p:animEffect transition="in" filter="wipe(left)">
                                          <p:cBhvr>
                                            <p:cTn id="70" dur="500"/>
                                            <p:tgtEl>
                                              <p:spTgt spid="75"/>
                                            </p:tgtEl>
                                          </p:cBhvr>
                                        </p:animEffect>
                                      </p:childTnLst>
                                    </p:cTn>
                                  </p:par>
                                  <p:par>
                                    <p:cTn id="71" presetID="22" presetClass="entr" presetSubtype="8" fill="hold" nodeType="withEffect">
                                      <p:stCondLst>
                                        <p:cond delay="0"/>
                                      </p:stCondLst>
                                      <p:childTnLst>
                                        <p:set>
                                          <p:cBhvr>
                                            <p:cTn id="72" dur="1" fill="hold">
                                              <p:stCondLst>
                                                <p:cond delay="0"/>
                                              </p:stCondLst>
                                            </p:cTn>
                                            <p:tgtEl>
                                              <p:spTgt spid="76"/>
                                            </p:tgtEl>
                                            <p:attrNameLst>
                                              <p:attrName>style.visibility</p:attrName>
                                            </p:attrNameLst>
                                          </p:cBhvr>
                                          <p:to>
                                            <p:strVal val="visible"/>
                                          </p:to>
                                        </p:set>
                                        <p:animEffect transition="in" filter="wipe(left)">
                                          <p:cBhvr>
                                            <p:cTn id="73" dur="500"/>
                                            <p:tgtEl>
                                              <p:spTgt spid="76"/>
                                            </p:tgtEl>
                                          </p:cBhvr>
                                        </p:animEffect>
                                      </p:childTnLst>
                                    </p:cTn>
                                  </p:par>
                                  <p:par>
                                    <p:cTn id="74" presetID="22" presetClass="entr" presetSubtype="8" fill="hold" nodeType="withEffect">
                                      <p:stCondLst>
                                        <p:cond delay="0"/>
                                      </p:stCondLst>
                                      <p:childTnLst>
                                        <p:set>
                                          <p:cBhvr>
                                            <p:cTn id="75" dur="1" fill="hold">
                                              <p:stCondLst>
                                                <p:cond delay="0"/>
                                              </p:stCondLst>
                                            </p:cTn>
                                            <p:tgtEl>
                                              <p:spTgt spid="77"/>
                                            </p:tgtEl>
                                            <p:attrNameLst>
                                              <p:attrName>style.visibility</p:attrName>
                                            </p:attrNameLst>
                                          </p:cBhvr>
                                          <p:to>
                                            <p:strVal val="visible"/>
                                          </p:to>
                                        </p:set>
                                        <p:animEffect transition="in" filter="wipe(left)">
                                          <p:cBhvr>
                                            <p:cTn id="76" dur="500"/>
                                            <p:tgtEl>
                                              <p:spTgt spid="77"/>
                                            </p:tgtEl>
                                          </p:cBhvr>
                                        </p:animEffect>
                                      </p:childTnLst>
                                    </p:cTn>
                                  </p:par>
                                  <p:par>
                                    <p:cTn id="77" presetID="22" presetClass="entr" presetSubtype="8" fill="hold" nodeType="withEffect">
                                      <p:stCondLst>
                                        <p:cond delay="0"/>
                                      </p:stCondLst>
                                      <p:childTnLst>
                                        <p:set>
                                          <p:cBhvr>
                                            <p:cTn id="78" dur="1" fill="hold">
                                              <p:stCondLst>
                                                <p:cond delay="0"/>
                                              </p:stCondLst>
                                            </p:cTn>
                                            <p:tgtEl>
                                              <p:spTgt spid="78"/>
                                            </p:tgtEl>
                                            <p:attrNameLst>
                                              <p:attrName>style.visibility</p:attrName>
                                            </p:attrNameLst>
                                          </p:cBhvr>
                                          <p:to>
                                            <p:strVal val="visible"/>
                                          </p:to>
                                        </p:set>
                                        <p:animEffect transition="in" filter="wipe(left)">
                                          <p:cBhvr>
                                            <p:cTn id="79" dur="500"/>
                                            <p:tgtEl>
                                              <p:spTgt spid="78"/>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82"/>
                                            </p:tgtEl>
                                            <p:attrNameLst>
                                              <p:attrName>style.visibility</p:attrName>
                                            </p:attrNameLst>
                                          </p:cBhvr>
                                          <p:to>
                                            <p:strVal val="visible"/>
                                          </p:to>
                                        </p:set>
                                        <p:animEffect transition="in" filter="wipe(left)">
                                          <p:cBhvr>
                                            <p:cTn id="82" dur="500"/>
                                            <p:tgtEl>
                                              <p:spTgt spid="82"/>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81"/>
                                            </p:tgtEl>
                                            <p:attrNameLst>
                                              <p:attrName>style.visibility</p:attrName>
                                            </p:attrNameLst>
                                          </p:cBhvr>
                                          <p:to>
                                            <p:strVal val="visible"/>
                                          </p:to>
                                        </p:set>
                                        <p:animEffect transition="in" filter="wipe(left)">
                                          <p:cBhvr>
                                            <p:cTn id="85" dur="500"/>
                                            <p:tgtEl>
                                              <p:spTgt spid="81"/>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80"/>
                                            </p:tgtEl>
                                            <p:attrNameLst>
                                              <p:attrName>style.visibility</p:attrName>
                                            </p:attrNameLst>
                                          </p:cBhvr>
                                          <p:to>
                                            <p:strVal val="visible"/>
                                          </p:to>
                                        </p:set>
                                        <p:animEffect transition="in" filter="wipe(left)">
                                          <p:cBhvr>
                                            <p:cTn id="88" dur="500"/>
                                            <p:tgtEl>
                                              <p:spTgt spid="80"/>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79"/>
                                            </p:tgtEl>
                                            <p:attrNameLst>
                                              <p:attrName>style.visibility</p:attrName>
                                            </p:attrNameLst>
                                          </p:cBhvr>
                                          <p:to>
                                            <p:strVal val="visible"/>
                                          </p:to>
                                        </p:set>
                                        <p:animEffect transition="in" filter="wipe(left)">
                                          <p:cBhvr>
                                            <p:cTn id="91" dur="500"/>
                                            <p:tgtEl>
                                              <p:spTgt spid="79"/>
                                            </p:tgtEl>
                                          </p:cBhvr>
                                        </p:animEffect>
                                      </p:childTnLst>
                                    </p:cTn>
                                  </p:par>
                                </p:childTnLst>
                              </p:cTn>
                            </p:par>
                            <p:par>
                              <p:cTn id="92" fill="hold">
                                <p:stCondLst>
                                  <p:cond delay="500"/>
                                </p:stCondLst>
                                <p:childTnLst>
                                  <p:par>
                                    <p:cTn id="93" presetID="22" presetClass="entr" presetSubtype="8" fill="hold" grpId="0" nodeType="afterEffect">
                                      <p:stCondLst>
                                        <p:cond delay="0"/>
                                      </p:stCondLst>
                                      <p:iterate type="lt">
                                        <p:tmPct val="30000"/>
                                      </p:iterate>
                                      <p:childTnLst>
                                        <p:set>
                                          <p:cBhvr>
                                            <p:cTn id="94" dur="1" fill="hold">
                                              <p:stCondLst>
                                                <p:cond delay="0"/>
                                              </p:stCondLst>
                                            </p:cTn>
                                            <p:tgtEl>
                                              <p:spTgt spid="84"/>
                                            </p:tgtEl>
                                            <p:attrNameLst>
                                              <p:attrName>style.visibility</p:attrName>
                                            </p:attrNameLst>
                                          </p:cBhvr>
                                          <p:to>
                                            <p:strVal val="visible"/>
                                          </p:to>
                                        </p:set>
                                        <p:animEffect transition="in" filter="wipe(left)">
                                          <p:cBhvr>
                                            <p:cTn id="95" dur="100"/>
                                            <p:tgtEl>
                                              <p:spTgt spid="84"/>
                                            </p:tgtEl>
                                          </p:cBhvr>
                                        </p:animEffect>
                                      </p:childTnLst>
                                    </p:cTn>
                                  </p:par>
                                  <p:par>
                                    <p:cTn id="96" presetID="36" presetClass="emph" presetSubtype="0" fill="hold" grpId="1" nodeType="withEffect">
                                      <p:stCondLst>
                                        <p:cond delay="0"/>
                                      </p:stCondLst>
                                      <p:iterate type="lt">
                                        <p:tmPct val="30000"/>
                                      </p:iterate>
                                      <p:childTnLst>
                                        <p:animScale>
                                          <p:cBhvr>
                                            <p:cTn id="97" dur="50" autoRev="1" fill="hold">
                                              <p:stCondLst>
                                                <p:cond delay="0"/>
                                              </p:stCondLst>
                                            </p:cTn>
                                            <p:tgtEl>
                                              <p:spTgt spid="84"/>
                                            </p:tgtEl>
                                          </p:cBhvr>
                                          <p:to x="80000" y="100000"/>
                                        </p:animScale>
                                        <p:anim by="(#ppt_w*0.10)" calcmode="lin" valueType="num">
                                          <p:cBhvr>
                                            <p:cTn id="98" dur="50" autoRev="1" fill="hold">
                                              <p:stCondLst>
                                                <p:cond delay="0"/>
                                              </p:stCondLst>
                                            </p:cTn>
                                            <p:tgtEl>
                                              <p:spTgt spid="84"/>
                                            </p:tgtEl>
                                            <p:attrNameLst>
                                              <p:attrName>ppt_x</p:attrName>
                                            </p:attrNameLst>
                                          </p:cBhvr>
                                        </p:anim>
                                        <p:anim by="(-#ppt_w*0.10)" calcmode="lin" valueType="num">
                                          <p:cBhvr>
                                            <p:cTn id="99" dur="50" autoRev="1" fill="hold">
                                              <p:stCondLst>
                                                <p:cond delay="0"/>
                                              </p:stCondLst>
                                            </p:cTn>
                                            <p:tgtEl>
                                              <p:spTgt spid="84"/>
                                            </p:tgtEl>
                                            <p:attrNameLst>
                                              <p:attrName>ppt_y</p:attrName>
                                            </p:attrNameLst>
                                          </p:cBhvr>
                                        </p:anim>
                                        <p:animRot by="-480000">
                                          <p:cBhvr>
                                            <p:cTn id="100" dur="50" autoRev="1" fill="hold">
                                              <p:stCondLst>
                                                <p:cond delay="0"/>
                                              </p:stCondLst>
                                            </p:cTn>
                                            <p:tgtEl>
                                              <p:spTgt spid="8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9" grpId="0"/>
          <p:bldP spid="80" grpId="0"/>
          <p:bldP spid="81" grpId="0"/>
          <p:bldP spid="82" grpId="0"/>
          <p:bldP spid="84" grpId="0"/>
          <p:bldP spid="84" grpId="1"/>
          <p:bldP spid="86" grpId="0" animBg="1"/>
          <p:bldP spid="88" grpId="0" animBg="1"/>
          <p:bldP spid="89" grpId="0" animBg="1"/>
          <p:bldP spid="90" grpId="0" animBg="1"/>
          <p:bldP spid="92" grpId="0" animBg="1"/>
          <p:bldP spid="93"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2839239"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未完成的项目及情况</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4" name="直接连接符 13"/>
          <p:cNvCxnSpPr/>
          <p:nvPr/>
        </p:nvCxnSpPr>
        <p:spPr>
          <a:xfrm>
            <a:off x="3655868" y="27703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619688" y="2276246"/>
            <a:ext cx="1335946" cy="1335946"/>
            <a:chOff x="304800" y="673100"/>
            <a:chExt cx="4000500" cy="4000500"/>
          </a:xfrm>
          <a:effectLst>
            <a:outerShdw blurRad="444500" dist="254000" dir="8100000" algn="tr" rotWithShape="0">
              <a:prstClr val="black">
                <a:alpha val="50000"/>
              </a:prstClr>
            </a:outerShdw>
          </a:effectLst>
        </p:grpSpPr>
        <p:sp>
          <p:nvSpPr>
            <p:cNvPr id="76" name="同心圆 7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77" name="椭圆 7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rgbClr val="163A5A"/>
                  </a:solidFill>
                  <a:latin typeface="方正兰亭粗黑简体" panose="02000000000000000000" pitchFamily="2" charset="-122"/>
                  <a:ea typeface="方正兰亭粗黑简体" panose="02000000000000000000" pitchFamily="2" charset="-122"/>
                </a:rPr>
                <a:t>未完成的项目</a:t>
              </a:r>
              <a:endParaRPr lang="zh-CN" altLang="en-US" dirty="0">
                <a:solidFill>
                  <a:srgbClr val="163A5A"/>
                </a:solidFill>
                <a:latin typeface="方正兰亭粗黑简体" panose="02000000000000000000" pitchFamily="2" charset="-122"/>
                <a:ea typeface="方正兰亭粗黑简体" panose="02000000000000000000" pitchFamily="2" charset="-122"/>
              </a:endParaRPr>
            </a:p>
          </p:txBody>
        </p:sp>
      </p:grpSp>
      <p:sp>
        <p:nvSpPr>
          <p:cNvPr id="78" name="椭圆 77"/>
          <p:cNvSpPr/>
          <p:nvPr/>
        </p:nvSpPr>
        <p:spPr>
          <a:xfrm>
            <a:off x="2706448" y="1163553"/>
            <a:ext cx="727041" cy="727041"/>
          </a:xfrm>
          <a:prstGeom prst="ellipse">
            <a:avLst/>
          </a:prstGeom>
          <a:solidFill>
            <a:schemeClr val="tx2">
              <a:lumMod val="50000"/>
            </a:schemeClr>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83" name="组合 82"/>
          <p:cNvGrpSpPr/>
          <p:nvPr/>
        </p:nvGrpSpPr>
        <p:grpSpPr>
          <a:xfrm>
            <a:off x="2727183" y="2497084"/>
            <a:ext cx="811400" cy="811400"/>
            <a:chOff x="304800" y="673100"/>
            <a:chExt cx="4000500" cy="4000500"/>
          </a:xfrm>
          <a:effectLst>
            <a:outerShdw blurRad="317500" dist="190500" dir="8100000" algn="tr" rotWithShape="0">
              <a:prstClr val="black">
                <a:alpha val="50000"/>
              </a:prstClr>
            </a:outerShdw>
          </a:effectLst>
        </p:grpSpPr>
        <p:sp>
          <p:nvSpPr>
            <p:cNvPr id="84" name="同心圆 8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5" name="椭圆 8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 name="左大括号 1"/>
          <p:cNvSpPr/>
          <p:nvPr/>
        </p:nvSpPr>
        <p:spPr>
          <a:xfrm>
            <a:off x="2070395" y="1462863"/>
            <a:ext cx="370707" cy="2934157"/>
          </a:xfrm>
          <a:prstGeom prst="leftBrace">
            <a:avLst/>
          </a:prstGeom>
          <a:ln w="38100">
            <a:solidFill>
              <a:schemeClr val="tx1"/>
            </a:solidFill>
          </a:ln>
          <a:effectLst>
            <a:outerShdw blurRad="139700" dist="63500" dir="8100000" sx="98000" sy="98000" algn="tr" rotWithShape="0">
              <a:prstClr val="black">
                <a:alpha val="5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微软雅黑" panose="020B0503020204020204" pitchFamily="34" charset="-122"/>
            </a:endParaRPr>
          </a:p>
        </p:txBody>
      </p:sp>
      <p:sp>
        <p:nvSpPr>
          <p:cNvPr id="39" name="椭圆 38"/>
          <p:cNvSpPr/>
          <p:nvPr/>
        </p:nvSpPr>
        <p:spPr>
          <a:xfrm>
            <a:off x="2791518" y="4019588"/>
            <a:ext cx="727041" cy="727041"/>
          </a:xfrm>
          <a:prstGeom prst="ellipse">
            <a:avLst/>
          </a:prstGeom>
          <a:solidFill>
            <a:schemeClr val="tx2">
              <a:lumMod val="50000"/>
            </a:schemeClr>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 name="TextBox 2"/>
          <p:cNvSpPr txBox="1"/>
          <p:nvPr/>
        </p:nvSpPr>
        <p:spPr>
          <a:xfrm>
            <a:off x="2729308" y="1357647"/>
            <a:ext cx="1028700" cy="338554"/>
          </a:xfrm>
          <a:prstGeom prst="rect">
            <a:avLst/>
          </a:prstGeom>
          <a:noFill/>
        </p:spPr>
        <p:txBody>
          <a:bodyPr wrap="square" rtlCol="0">
            <a:spAutoFit/>
          </a:bodyPr>
          <a:lstStyle/>
          <a:p>
            <a:r>
              <a:rPr lang="zh-CN" altLang="en-US" sz="1600" dirty="0" smtClean="0">
                <a:solidFill>
                  <a:schemeClr val="bg1"/>
                </a:solidFill>
                <a:latin typeface="方正兰亭粗黑简体" panose="02000000000000000000" pitchFamily="2" charset="-122"/>
                <a:ea typeface="方正兰亭粗黑简体" panose="02000000000000000000" pitchFamily="2" charset="-122"/>
              </a:rPr>
              <a:t>项目一</a:t>
            </a:r>
            <a:endParaRPr lang="zh-CN" altLang="en-US" sz="1600" dirty="0">
              <a:solidFill>
                <a:schemeClr val="bg1"/>
              </a:solidFill>
              <a:latin typeface="方正兰亭粗黑简体" panose="02000000000000000000" pitchFamily="2" charset="-122"/>
              <a:ea typeface="方正兰亭粗黑简体" panose="02000000000000000000" pitchFamily="2" charset="-122"/>
            </a:endParaRPr>
          </a:p>
        </p:txBody>
      </p:sp>
      <p:sp>
        <p:nvSpPr>
          <p:cNvPr id="41" name="TextBox 40"/>
          <p:cNvSpPr txBox="1"/>
          <p:nvPr/>
        </p:nvSpPr>
        <p:spPr>
          <a:xfrm>
            <a:off x="2719496" y="2733507"/>
            <a:ext cx="1028700" cy="338554"/>
          </a:xfrm>
          <a:prstGeom prst="rect">
            <a:avLst/>
          </a:prstGeom>
          <a:noFill/>
        </p:spPr>
        <p:txBody>
          <a:bodyPr wrap="square" rtlCol="0">
            <a:spAutoFit/>
          </a:bodyPr>
          <a:lstStyle/>
          <a:p>
            <a:r>
              <a:rPr lang="zh-CN" altLang="en-US" sz="1600" dirty="0" smtClean="0">
                <a:solidFill>
                  <a:srgbClr val="163A5A"/>
                </a:solidFill>
                <a:latin typeface="方正兰亭粗黑简体" panose="02000000000000000000" pitchFamily="2" charset="-122"/>
                <a:ea typeface="方正兰亭粗黑简体" panose="02000000000000000000" pitchFamily="2" charset="-122"/>
              </a:rPr>
              <a:t>项目一</a:t>
            </a:r>
            <a:endParaRPr lang="zh-CN" altLang="en-US" sz="1600" dirty="0">
              <a:solidFill>
                <a:srgbClr val="163A5A"/>
              </a:solidFill>
              <a:latin typeface="方正兰亭粗黑简体" panose="02000000000000000000" pitchFamily="2" charset="-122"/>
              <a:ea typeface="方正兰亭粗黑简体" panose="02000000000000000000" pitchFamily="2" charset="-122"/>
            </a:endParaRPr>
          </a:p>
        </p:txBody>
      </p:sp>
      <p:sp>
        <p:nvSpPr>
          <p:cNvPr id="45" name="TextBox 44"/>
          <p:cNvSpPr txBox="1"/>
          <p:nvPr/>
        </p:nvSpPr>
        <p:spPr>
          <a:xfrm>
            <a:off x="2772566" y="4189643"/>
            <a:ext cx="1028700" cy="338554"/>
          </a:xfrm>
          <a:prstGeom prst="rect">
            <a:avLst/>
          </a:prstGeom>
          <a:noFill/>
        </p:spPr>
        <p:txBody>
          <a:bodyPr wrap="square" rtlCol="0">
            <a:spAutoFit/>
          </a:bodyPr>
          <a:lstStyle/>
          <a:p>
            <a:r>
              <a:rPr lang="zh-CN" altLang="en-US" sz="1600" dirty="0" smtClean="0">
                <a:solidFill>
                  <a:schemeClr val="bg1"/>
                </a:solidFill>
                <a:latin typeface="方正兰亭粗黑简体" panose="02000000000000000000" pitchFamily="2" charset="-122"/>
                <a:ea typeface="方正兰亭粗黑简体" panose="02000000000000000000" pitchFamily="2" charset="-122"/>
              </a:rPr>
              <a:t>项目一</a:t>
            </a:r>
            <a:endParaRPr lang="zh-CN" altLang="en-US" sz="1600" dirty="0">
              <a:solidFill>
                <a:schemeClr val="bg1"/>
              </a:solidFill>
              <a:latin typeface="方正兰亭粗黑简体" panose="02000000000000000000" pitchFamily="2" charset="-122"/>
              <a:ea typeface="方正兰亭粗黑简体" panose="02000000000000000000" pitchFamily="2" charset="-122"/>
            </a:endParaRPr>
          </a:p>
        </p:txBody>
      </p:sp>
      <p:sp>
        <p:nvSpPr>
          <p:cNvPr id="4" name="TextBox 3"/>
          <p:cNvSpPr txBox="1"/>
          <p:nvPr/>
        </p:nvSpPr>
        <p:spPr>
          <a:xfrm>
            <a:off x="3758008" y="1254559"/>
            <a:ext cx="4046219" cy="877163"/>
          </a:xfrm>
          <a:prstGeom prst="rect">
            <a:avLst/>
          </a:prstGeom>
          <a:noFill/>
        </p:spPr>
        <p:txBody>
          <a:bodyPr wrap="square" rtlCol="0">
            <a:spAutoFit/>
          </a:bodyPr>
          <a:lstStyle/>
          <a:p>
            <a:r>
              <a:rPr lang="zh-CN" altLang="en-US" sz="1100" dirty="0">
                <a:solidFill>
                  <a:srgbClr val="163A5A"/>
                </a:solidFill>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rgbClr val="163A5A"/>
              </a:solidFill>
              <a:ea typeface="微软雅黑" panose="020B0503020204020204" pitchFamily="34" charset="-122"/>
            </a:endParaRPr>
          </a:p>
        </p:txBody>
      </p:sp>
      <p:sp>
        <p:nvSpPr>
          <p:cNvPr id="47" name="TextBox 46"/>
          <p:cNvSpPr txBox="1"/>
          <p:nvPr/>
        </p:nvSpPr>
        <p:spPr>
          <a:xfrm>
            <a:off x="3758008" y="2464202"/>
            <a:ext cx="4046219" cy="877163"/>
          </a:xfrm>
          <a:prstGeom prst="rect">
            <a:avLst/>
          </a:prstGeom>
          <a:noFill/>
        </p:spPr>
        <p:txBody>
          <a:bodyPr wrap="square" rtlCol="0">
            <a:spAutoFit/>
          </a:bodyPr>
          <a:lstStyle/>
          <a:p>
            <a:r>
              <a:rPr lang="zh-CN" altLang="en-US" sz="1100" dirty="0">
                <a:solidFill>
                  <a:srgbClr val="163A5A"/>
                </a:solidFill>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rgbClr val="163A5A"/>
              </a:solidFill>
              <a:ea typeface="微软雅黑" panose="020B0503020204020204" pitchFamily="34" charset="-122"/>
            </a:endParaRPr>
          </a:p>
        </p:txBody>
      </p:sp>
      <p:sp>
        <p:nvSpPr>
          <p:cNvPr id="48" name="TextBox 47"/>
          <p:cNvSpPr txBox="1"/>
          <p:nvPr/>
        </p:nvSpPr>
        <p:spPr>
          <a:xfrm>
            <a:off x="3748196" y="3920338"/>
            <a:ext cx="4046219" cy="877163"/>
          </a:xfrm>
          <a:prstGeom prst="rect">
            <a:avLst/>
          </a:prstGeom>
          <a:noFill/>
        </p:spPr>
        <p:txBody>
          <a:bodyPr wrap="square" rtlCol="0">
            <a:spAutoFit/>
          </a:bodyPr>
          <a:lstStyle/>
          <a:p>
            <a:r>
              <a:rPr lang="zh-CN" altLang="en-US" sz="1100" dirty="0">
                <a:solidFill>
                  <a:srgbClr val="163A5A"/>
                </a:solidFill>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rgbClr val="163A5A"/>
              </a:solidFill>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par>
                                <p:cTn id="21" presetID="53" presetClass="entr" presetSubtype="16" fill="hold" nodeType="withEffect">
                                  <p:stCondLst>
                                    <p:cond delay="400"/>
                                  </p:stCondLst>
                                  <p:childTnLst>
                                    <p:set>
                                      <p:cBhvr>
                                        <p:cTn id="22" dur="1" fill="hold">
                                          <p:stCondLst>
                                            <p:cond delay="0"/>
                                          </p:stCondLst>
                                        </p:cTn>
                                        <p:tgtEl>
                                          <p:spTgt spid="75"/>
                                        </p:tgtEl>
                                        <p:attrNameLst>
                                          <p:attrName>style.visibility</p:attrName>
                                        </p:attrNameLst>
                                      </p:cBhvr>
                                      <p:to>
                                        <p:strVal val="visible"/>
                                      </p:to>
                                    </p:set>
                                    <p:anim calcmode="lin" valueType="num">
                                      <p:cBhvr>
                                        <p:cTn id="23" dur="500" fill="hold"/>
                                        <p:tgtEl>
                                          <p:spTgt spid="75"/>
                                        </p:tgtEl>
                                        <p:attrNameLst>
                                          <p:attrName>ppt_w</p:attrName>
                                        </p:attrNameLst>
                                      </p:cBhvr>
                                      <p:tavLst>
                                        <p:tav tm="0">
                                          <p:val>
                                            <p:fltVal val="0"/>
                                          </p:val>
                                        </p:tav>
                                        <p:tav tm="100000">
                                          <p:val>
                                            <p:strVal val="#ppt_w"/>
                                          </p:val>
                                        </p:tav>
                                      </p:tavLst>
                                    </p:anim>
                                    <p:anim calcmode="lin" valueType="num">
                                      <p:cBhvr>
                                        <p:cTn id="24" dur="500" fill="hold"/>
                                        <p:tgtEl>
                                          <p:spTgt spid="75"/>
                                        </p:tgtEl>
                                        <p:attrNameLst>
                                          <p:attrName>ppt_h</p:attrName>
                                        </p:attrNameLst>
                                      </p:cBhvr>
                                      <p:tavLst>
                                        <p:tav tm="0">
                                          <p:val>
                                            <p:fltVal val="0"/>
                                          </p:val>
                                        </p:tav>
                                        <p:tav tm="100000">
                                          <p:val>
                                            <p:strVal val="#ppt_h"/>
                                          </p:val>
                                        </p:tav>
                                      </p:tavLst>
                                    </p:anim>
                                    <p:animEffect transition="in" filter="fade">
                                      <p:cBhvr>
                                        <p:cTn id="25" dur="500"/>
                                        <p:tgtEl>
                                          <p:spTgt spid="75"/>
                                        </p:tgtEl>
                                      </p:cBhvr>
                                    </p:animEffect>
                                  </p:childTnLst>
                                </p:cTn>
                              </p:par>
                              <p:par>
                                <p:cTn id="26" presetID="22" presetClass="entr" presetSubtype="8" fill="hold" grpId="0" nodeType="withEffect">
                                  <p:stCondLst>
                                    <p:cond delay="800"/>
                                  </p:stCondLst>
                                  <p:childTnLst>
                                    <p:set>
                                      <p:cBhvr>
                                        <p:cTn id="27" dur="1" fill="hold">
                                          <p:stCondLst>
                                            <p:cond delay="0"/>
                                          </p:stCondLst>
                                        </p:cTn>
                                        <p:tgtEl>
                                          <p:spTgt spid="2"/>
                                        </p:tgtEl>
                                        <p:attrNameLst>
                                          <p:attrName>style.visibility</p:attrName>
                                        </p:attrNameLst>
                                      </p:cBhvr>
                                      <p:to>
                                        <p:strVal val="visible"/>
                                      </p:to>
                                    </p:set>
                                    <p:animEffect transition="in" filter="wipe(left)">
                                      <p:cBhvr>
                                        <p:cTn id="28" dur="500"/>
                                        <p:tgtEl>
                                          <p:spTgt spid="2"/>
                                        </p:tgtEl>
                                      </p:cBhvr>
                                    </p:animEffect>
                                  </p:childTnLst>
                                </p:cTn>
                              </p:par>
                              <p:par>
                                <p:cTn id="29" presetID="53" presetClass="entr" presetSubtype="16" fill="hold" grpId="0" nodeType="withEffect">
                                  <p:stCondLst>
                                    <p:cond delay="1000"/>
                                  </p:stCondLst>
                                  <p:childTnLst>
                                    <p:set>
                                      <p:cBhvr>
                                        <p:cTn id="30" dur="1" fill="hold">
                                          <p:stCondLst>
                                            <p:cond delay="0"/>
                                          </p:stCondLst>
                                        </p:cTn>
                                        <p:tgtEl>
                                          <p:spTgt spid="78"/>
                                        </p:tgtEl>
                                        <p:attrNameLst>
                                          <p:attrName>style.visibility</p:attrName>
                                        </p:attrNameLst>
                                      </p:cBhvr>
                                      <p:to>
                                        <p:strVal val="visible"/>
                                      </p:to>
                                    </p:set>
                                    <p:anim calcmode="lin" valueType="num">
                                      <p:cBhvr>
                                        <p:cTn id="31" dur="500" fill="hold"/>
                                        <p:tgtEl>
                                          <p:spTgt spid="78"/>
                                        </p:tgtEl>
                                        <p:attrNameLst>
                                          <p:attrName>ppt_w</p:attrName>
                                        </p:attrNameLst>
                                      </p:cBhvr>
                                      <p:tavLst>
                                        <p:tav tm="0">
                                          <p:val>
                                            <p:fltVal val="0"/>
                                          </p:val>
                                        </p:tav>
                                        <p:tav tm="100000">
                                          <p:val>
                                            <p:strVal val="#ppt_w"/>
                                          </p:val>
                                        </p:tav>
                                      </p:tavLst>
                                    </p:anim>
                                    <p:anim calcmode="lin" valueType="num">
                                      <p:cBhvr>
                                        <p:cTn id="32" dur="500" fill="hold"/>
                                        <p:tgtEl>
                                          <p:spTgt spid="78"/>
                                        </p:tgtEl>
                                        <p:attrNameLst>
                                          <p:attrName>ppt_h</p:attrName>
                                        </p:attrNameLst>
                                      </p:cBhvr>
                                      <p:tavLst>
                                        <p:tav tm="0">
                                          <p:val>
                                            <p:fltVal val="0"/>
                                          </p:val>
                                        </p:tav>
                                        <p:tav tm="100000">
                                          <p:val>
                                            <p:strVal val="#ppt_h"/>
                                          </p:val>
                                        </p:tav>
                                      </p:tavLst>
                                    </p:anim>
                                    <p:animEffect transition="in" filter="fade">
                                      <p:cBhvr>
                                        <p:cTn id="33" dur="500"/>
                                        <p:tgtEl>
                                          <p:spTgt spid="78"/>
                                        </p:tgtEl>
                                      </p:cBhvr>
                                    </p:animEffect>
                                  </p:childTnLst>
                                </p:cTn>
                              </p:par>
                              <p:par>
                                <p:cTn id="34" presetID="53" presetClass="entr" presetSubtype="16" fill="hold" nodeType="withEffect">
                                  <p:stCondLst>
                                    <p:cond delay="1400"/>
                                  </p:stCondLst>
                                  <p:childTnLst>
                                    <p:set>
                                      <p:cBhvr>
                                        <p:cTn id="35" dur="1" fill="hold">
                                          <p:stCondLst>
                                            <p:cond delay="0"/>
                                          </p:stCondLst>
                                        </p:cTn>
                                        <p:tgtEl>
                                          <p:spTgt spid="83"/>
                                        </p:tgtEl>
                                        <p:attrNameLst>
                                          <p:attrName>style.visibility</p:attrName>
                                        </p:attrNameLst>
                                      </p:cBhvr>
                                      <p:to>
                                        <p:strVal val="visible"/>
                                      </p:to>
                                    </p:set>
                                    <p:anim calcmode="lin" valueType="num">
                                      <p:cBhvr>
                                        <p:cTn id="36" dur="500" fill="hold"/>
                                        <p:tgtEl>
                                          <p:spTgt spid="83"/>
                                        </p:tgtEl>
                                        <p:attrNameLst>
                                          <p:attrName>ppt_w</p:attrName>
                                        </p:attrNameLst>
                                      </p:cBhvr>
                                      <p:tavLst>
                                        <p:tav tm="0">
                                          <p:val>
                                            <p:fltVal val="0"/>
                                          </p:val>
                                        </p:tav>
                                        <p:tav tm="100000">
                                          <p:val>
                                            <p:strVal val="#ppt_w"/>
                                          </p:val>
                                        </p:tav>
                                      </p:tavLst>
                                    </p:anim>
                                    <p:anim calcmode="lin" valueType="num">
                                      <p:cBhvr>
                                        <p:cTn id="37" dur="500" fill="hold"/>
                                        <p:tgtEl>
                                          <p:spTgt spid="83"/>
                                        </p:tgtEl>
                                        <p:attrNameLst>
                                          <p:attrName>ppt_h</p:attrName>
                                        </p:attrNameLst>
                                      </p:cBhvr>
                                      <p:tavLst>
                                        <p:tav tm="0">
                                          <p:val>
                                            <p:fltVal val="0"/>
                                          </p:val>
                                        </p:tav>
                                        <p:tav tm="100000">
                                          <p:val>
                                            <p:strVal val="#ppt_h"/>
                                          </p:val>
                                        </p:tav>
                                      </p:tavLst>
                                    </p:anim>
                                    <p:animEffect transition="in" filter="fade">
                                      <p:cBhvr>
                                        <p:cTn id="38" dur="500"/>
                                        <p:tgtEl>
                                          <p:spTgt spid="83"/>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par>
                                <p:cTn id="42" presetID="10" presetClass="entr" presetSubtype="0" fill="hold" grpId="0" nodeType="withEffect">
                                  <p:stCondLst>
                                    <p:cond delay="160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500"/>
                                        <p:tgtEl>
                                          <p:spTgt spid="41"/>
                                        </p:tgtEl>
                                      </p:cBhvr>
                                    </p:animEffect>
                                  </p:childTnLst>
                                </p:cTn>
                              </p:par>
                            </p:childTnLst>
                          </p:cTn>
                        </p:par>
                        <p:par>
                          <p:cTn id="45" fill="hold">
                            <p:stCondLst>
                              <p:cond delay="1500"/>
                            </p:stCondLst>
                            <p:childTnLst>
                              <p:par>
                                <p:cTn id="46" presetID="53" presetClass="entr" presetSubtype="16" fill="hold" grpId="0" nodeType="afterEffect">
                                  <p:stCondLst>
                                    <p:cond delay="0"/>
                                  </p:stCondLst>
                                  <p:childTnLst>
                                    <p:set>
                                      <p:cBhvr>
                                        <p:cTn id="47" dur="1" fill="hold">
                                          <p:stCondLst>
                                            <p:cond delay="0"/>
                                          </p:stCondLst>
                                        </p:cTn>
                                        <p:tgtEl>
                                          <p:spTgt spid="39"/>
                                        </p:tgtEl>
                                        <p:attrNameLst>
                                          <p:attrName>style.visibility</p:attrName>
                                        </p:attrNameLst>
                                      </p:cBhvr>
                                      <p:to>
                                        <p:strVal val="visible"/>
                                      </p:to>
                                    </p:set>
                                    <p:anim calcmode="lin" valueType="num">
                                      <p:cBhvr>
                                        <p:cTn id="48" dur="500" fill="hold"/>
                                        <p:tgtEl>
                                          <p:spTgt spid="39"/>
                                        </p:tgtEl>
                                        <p:attrNameLst>
                                          <p:attrName>ppt_w</p:attrName>
                                        </p:attrNameLst>
                                      </p:cBhvr>
                                      <p:tavLst>
                                        <p:tav tm="0">
                                          <p:val>
                                            <p:fltVal val="0"/>
                                          </p:val>
                                        </p:tav>
                                        <p:tav tm="100000">
                                          <p:val>
                                            <p:strVal val="#ppt_w"/>
                                          </p:val>
                                        </p:tav>
                                      </p:tavLst>
                                    </p:anim>
                                    <p:anim calcmode="lin" valueType="num">
                                      <p:cBhvr>
                                        <p:cTn id="49" dur="500" fill="hold"/>
                                        <p:tgtEl>
                                          <p:spTgt spid="39"/>
                                        </p:tgtEl>
                                        <p:attrNameLst>
                                          <p:attrName>ppt_h</p:attrName>
                                        </p:attrNameLst>
                                      </p:cBhvr>
                                      <p:tavLst>
                                        <p:tav tm="0">
                                          <p:val>
                                            <p:fltVal val="0"/>
                                          </p:val>
                                        </p:tav>
                                        <p:tav tm="100000">
                                          <p:val>
                                            <p:strVal val="#ppt_h"/>
                                          </p:val>
                                        </p:tav>
                                      </p:tavLst>
                                    </p:anim>
                                    <p:animEffect transition="in" filter="fade">
                                      <p:cBhvr>
                                        <p:cTn id="50" dur="500"/>
                                        <p:tgtEl>
                                          <p:spTgt spid="39"/>
                                        </p:tgtEl>
                                      </p:cBhvr>
                                    </p:animEffect>
                                  </p:childTnLst>
                                </p:cTn>
                              </p:par>
                              <p:par>
                                <p:cTn id="51" presetID="10" presetClass="entr" presetSubtype="0" fill="hold" grpId="0" nodeType="withEffect">
                                  <p:stCondLst>
                                    <p:cond delay="50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500"/>
                                        <p:tgtEl>
                                          <p:spTgt spid="45"/>
                                        </p:tgtEl>
                                      </p:cBhvr>
                                    </p:animEffect>
                                  </p:childTnLst>
                                </p:cTn>
                              </p:par>
                              <p:par>
                                <p:cTn id="54" presetID="16" presetClass="entr" presetSubtype="21" fill="hold" grpId="0" nodeType="withEffect">
                                  <p:stCondLst>
                                    <p:cond delay="1000"/>
                                  </p:stCondLst>
                                  <p:childTnLst>
                                    <p:set>
                                      <p:cBhvr>
                                        <p:cTn id="55" dur="1" fill="hold">
                                          <p:stCondLst>
                                            <p:cond delay="0"/>
                                          </p:stCondLst>
                                        </p:cTn>
                                        <p:tgtEl>
                                          <p:spTgt spid="4"/>
                                        </p:tgtEl>
                                        <p:attrNameLst>
                                          <p:attrName>style.visibility</p:attrName>
                                        </p:attrNameLst>
                                      </p:cBhvr>
                                      <p:to>
                                        <p:strVal val="visible"/>
                                      </p:to>
                                    </p:set>
                                    <p:animEffect transition="in" filter="barn(inVertical)">
                                      <p:cBhvr>
                                        <p:cTn id="56" dur="500"/>
                                        <p:tgtEl>
                                          <p:spTgt spid="4"/>
                                        </p:tgtEl>
                                      </p:cBhvr>
                                    </p:animEffect>
                                  </p:childTnLst>
                                </p:cTn>
                              </p:par>
                              <p:par>
                                <p:cTn id="57" presetID="16" presetClass="entr" presetSubtype="21" fill="hold" grpId="0" nodeType="withEffect">
                                  <p:stCondLst>
                                    <p:cond delay="1300"/>
                                  </p:stCondLst>
                                  <p:childTnLst>
                                    <p:set>
                                      <p:cBhvr>
                                        <p:cTn id="58" dur="1" fill="hold">
                                          <p:stCondLst>
                                            <p:cond delay="0"/>
                                          </p:stCondLst>
                                        </p:cTn>
                                        <p:tgtEl>
                                          <p:spTgt spid="47"/>
                                        </p:tgtEl>
                                        <p:attrNameLst>
                                          <p:attrName>style.visibility</p:attrName>
                                        </p:attrNameLst>
                                      </p:cBhvr>
                                      <p:to>
                                        <p:strVal val="visible"/>
                                      </p:to>
                                    </p:set>
                                    <p:animEffect transition="in" filter="barn(inVertical)">
                                      <p:cBhvr>
                                        <p:cTn id="59" dur="700"/>
                                        <p:tgtEl>
                                          <p:spTgt spid="47"/>
                                        </p:tgtEl>
                                      </p:cBhvr>
                                    </p:animEffect>
                                  </p:childTnLst>
                                </p:cTn>
                              </p:par>
                              <p:par>
                                <p:cTn id="60" presetID="16" presetClass="entr" presetSubtype="21" fill="hold" grpId="0" nodeType="withEffect">
                                  <p:stCondLst>
                                    <p:cond delay="1700"/>
                                  </p:stCondLst>
                                  <p:childTnLst>
                                    <p:set>
                                      <p:cBhvr>
                                        <p:cTn id="61" dur="1" fill="hold">
                                          <p:stCondLst>
                                            <p:cond delay="0"/>
                                          </p:stCondLst>
                                        </p:cTn>
                                        <p:tgtEl>
                                          <p:spTgt spid="48"/>
                                        </p:tgtEl>
                                        <p:attrNameLst>
                                          <p:attrName>style.visibility</p:attrName>
                                        </p:attrNameLst>
                                      </p:cBhvr>
                                      <p:to>
                                        <p:strVal val="visible"/>
                                      </p:to>
                                    </p:set>
                                    <p:animEffect transition="in" filter="barn(inVertical)">
                                      <p:cBhvr>
                                        <p:cTn id="6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P spid="78" grpId="0" animBg="1"/>
      <p:bldP spid="2" grpId="0" animBg="1"/>
      <p:bldP spid="39" grpId="0" animBg="1"/>
      <p:bldP spid="3" grpId="0"/>
      <p:bldP spid="41" grpId="0"/>
      <p:bldP spid="45" grpId="0"/>
      <p:bldP spid="4" grpId="0"/>
      <p:bldP spid="47" grpId="0"/>
      <p:bldP spid="4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2262158"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成功项目展示</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5229907" y="2694582"/>
            <a:ext cx="1459054" cy="338554"/>
          </a:xfrm>
          <a:prstGeom prst="rect">
            <a:avLst/>
          </a:prstGeom>
          <a:noFill/>
        </p:spPr>
        <p:txBody>
          <a:bodyPr wrap="none" rtlCol="0">
            <a:spAutoFit/>
          </a:bodyPr>
          <a:lstStyle/>
          <a:p>
            <a:r>
              <a:rPr lang="en-US" altLang="zh-CN" sz="1600" dirty="0" smtClean="0">
                <a:solidFill>
                  <a:srgbClr val="163A5A"/>
                </a:solidFill>
                <a:latin typeface="Kozuka Gothic Pro R" pitchFamily="34" charset="-128"/>
                <a:ea typeface="Kozuka Gothic Pro R" pitchFamily="34" charset="-128"/>
              </a:rPr>
              <a:t>COMPETENCE</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3</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 name="TextBox 9"/>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小组分工</a:t>
            </a:r>
            <a:endParaRPr lang="zh-CN" altLang="en-US" sz="2000" spc="300" dirty="0">
              <a:latin typeface="方正兰亭细黑_GBK" panose="02000000000000000000" pitchFamily="2" charset="-122"/>
              <a:ea typeface="方正兰亭细黑_GBK" panose="02000000000000000000" pitchFamily="2" charset="-122"/>
            </a:endParaRPr>
          </a:p>
        </p:txBody>
      </p:sp>
      <p:pic>
        <p:nvPicPr>
          <p:cNvPr id="2052" name="Picture 4" descr="F:\东软\Vue.js\FoodsManage\文档\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7314" y="696383"/>
            <a:ext cx="1676400" cy="1962150"/>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F:\东软\Vue.js\FoodsManage\文档\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96349" y="2700338"/>
            <a:ext cx="955675" cy="118427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5" descr="F:\东软\Vue.js\FoodsManage\文档\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02825" y="2700338"/>
            <a:ext cx="955675" cy="118427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5" descr="F:\东软\Vue.js\FoodsManage\文档\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77961" y="2700337"/>
            <a:ext cx="955675" cy="118427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5" descr="F:\东软\Vue.js\FoodsManage\文档\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58520" y="2700338"/>
            <a:ext cx="955675" cy="118427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5" descr="F:\东软\Vue.js\FoodsManage\文档\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1639" y="2700338"/>
            <a:ext cx="955675" cy="1184275"/>
          </a:xfrm>
          <a:prstGeom prst="rect">
            <a:avLst/>
          </a:prstGeom>
          <a:noFill/>
          <a:extLst>
            <a:ext uri="{909E8E84-426E-40DD-AFC4-6F175D3DCCD1}">
              <a14:hiddenFill xmlns:a14="http://schemas.microsoft.com/office/drawing/2010/main">
                <a:solidFill>
                  <a:srgbClr val="FFFFFF"/>
                </a:solidFill>
              </a14:hiddenFill>
            </a:ext>
          </a:extLst>
        </p:spPr>
      </p:pic>
      <p:sp>
        <p:nvSpPr>
          <p:cNvPr id="20" name="Text Box 16"/>
          <p:cNvSpPr txBox="1">
            <a:spLocks noChangeArrowheads="1"/>
          </p:cNvSpPr>
          <p:nvPr/>
        </p:nvSpPr>
        <p:spPr bwMode="auto">
          <a:xfrm>
            <a:off x="2068455" y="1640101"/>
            <a:ext cx="95410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2000" b="1" dirty="0" smtClean="0">
                <a:solidFill>
                  <a:schemeClr val="bg1"/>
                </a:solidFill>
                <a:ea typeface="微软雅黑" panose="020B0503020204020204" pitchFamily="34" charset="-122"/>
              </a:rPr>
              <a:t>李安妮</a:t>
            </a:r>
            <a:endParaRPr lang="zh-CN" altLang="en-US" sz="2000" b="1" dirty="0">
              <a:solidFill>
                <a:schemeClr val="bg1"/>
              </a:solidFill>
              <a:ea typeface="微软雅黑" panose="020B0503020204020204" pitchFamily="34" charset="-122"/>
            </a:endParaRPr>
          </a:p>
          <a:p>
            <a:pPr algn="ctr"/>
            <a:r>
              <a:rPr lang="zh-CN" altLang="en-US" sz="1600" dirty="0">
                <a:solidFill>
                  <a:schemeClr val="bg1"/>
                </a:solidFill>
                <a:ea typeface="微软雅黑" panose="020B0503020204020204" pitchFamily="34" charset="-122"/>
              </a:rPr>
              <a:t>组长</a:t>
            </a:r>
          </a:p>
        </p:txBody>
      </p:sp>
      <p:sp>
        <p:nvSpPr>
          <p:cNvPr id="21" name="Text Box 16"/>
          <p:cNvSpPr txBox="1">
            <a:spLocks noChangeArrowheads="1"/>
          </p:cNvSpPr>
          <p:nvPr/>
        </p:nvSpPr>
        <p:spPr bwMode="auto">
          <a:xfrm>
            <a:off x="868623" y="3206439"/>
            <a:ext cx="7232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400" b="1" dirty="0" smtClean="0">
                <a:solidFill>
                  <a:schemeClr val="bg1"/>
                </a:solidFill>
                <a:ea typeface="微软雅黑" panose="020B0503020204020204" pitchFamily="34" charset="-122"/>
              </a:rPr>
              <a:t>彭子圆</a:t>
            </a:r>
            <a:endParaRPr lang="zh-CN" altLang="en-US" sz="1400" b="1" dirty="0">
              <a:solidFill>
                <a:schemeClr val="bg1"/>
              </a:solidFill>
              <a:ea typeface="微软雅黑" panose="020B0503020204020204" pitchFamily="34" charset="-122"/>
            </a:endParaRPr>
          </a:p>
          <a:p>
            <a:pPr algn="ctr"/>
            <a:r>
              <a:rPr lang="zh-CN" altLang="en-US" sz="1100" dirty="0" smtClean="0">
                <a:solidFill>
                  <a:schemeClr val="bg1"/>
                </a:solidFill>
                <a:ea typeface="微软雅黑" panose="020B0503020204020204" pitchFamily="34" charset="-122"/>
              </a:rPr>
              <a:t>组员</a:t>
            </a:r>
            <a:endParaRPr lang="zh-CN" altLang="en-US" sz="1100" dirty="0">
              <a:solidFill>
                <a:schemeClr val="bg1"/>
              </a:solidFill>
              <a:ea typeface="微软雅黑" panose="020B0503020204020204" pitchFamily="34" charset="-122"/>
            </a:endParaRPr>
          </a:p>
        </p:txBody>
      </p:sp>
      <p:sp>
        <p:nvSpPr>
          <p:cNvPr id="22" name="Text Box 16"/>
          <p:cNvSpPr txBox="1">
            <a:spLocks noChangeArrowheads="1"/>
          </p:cNvSpPr>
          <p:nvPr/>
        </p:nvSpPr>
        <p:spPr bwMode="auto">
          <a:xfrm>
            <a:off x="2474718" y="3206439"/>
            <a:ext cx="723276"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400" b="1" dirty="0">
                <a:solidFill>
                  <a:schemeClr val="bg1"/>
                </a:solidFill>
                <a:ea typeface="微软雅黑" panose="020B0503020204020204" pitchFamily="34" charset="-122"/>
              </a:rPr>
              <a:t>陈思渌</a:t>
            </a:r>
          </a:p>
          <a:p>
            <a:pPr algn="ctr"/>
            <a:r>
              <a:rPr lang="zh-CN" altLang="en-US" sz="1100" dirty="0" smtClean="0">
                <a:solidFill>
                  <a:schemeClr val="bg1"/>
                </a:solidFill>
                <a:ea typeface="微软雅黑" panose="020B0503020204020204" pitchFamily="34" charset="-122"/>
              </a:rPr>
              <a:t>组员</a:t>
            </a:r>
            <a:endParaRPr lang="zh-CN" altLang="en-US" sz="1100" dirty="0">
              <a:solidFill>
                <a:schemeClr val="bg1"/>
              </a:solidFill>
              <a:ea typeface="微软雅黑" panose="020B0503020204020204" pitchFamily="34" charset="-122"/>
            </a:endParaRPr>
          </a:p>
        </p:txBody>
      </p:sp>
      <p:sp>
        <p:nvSpPr>
          <p:cNvPr id="23" name="Text Box 16"/>
          <p:cNvSpPr txBox="1">
            <a:spLocks noChangeArrowheads="1"/>
          </p:cNvSpPr>
          <p:nvPr/>
        </p:nvSpPr>
        <p:spPr bwMode="auto">
          <a:xfrm>
            <a:off x="4163885" y="3206439"/>
            <a:ext cx="583814"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400" b="1" dirty="0" smtClean="0">
                <a:solidFill>
                  <a:schemeClr val="bg1"/>
                </a:solidFill>
                <a:ea typeface="微软雅黑" panose="020B0503020204020204" pitchFamily="34" charset="-122"/>
              </a:rPr>
              <a:t>丁 苗</a:t>
            </a:r>
            <a:endParaRPr lang="zh-CN" altLang="en-US" sz="1400" b="1" dirty="0">
              <a:solidFill>
                <a:schemeClr val="bg1"/>
              </a:solidFill>
              <a:ea typeface="微软雅黑" panose="020B0503020204020204" pitchFamily="34" charset="-122"/>
            </a:endParaRPr>
          </a:p>
          <a:p>
            <a:pPr algn="ctr"/>
            <a:r>
              <a:rPr lang="zh-CN" altLang="en-US" sz="1100" dirty="0" smtClean="0">
                <a:solidFill>
                  <a:schemeClr val="bg1"/>
                </a:solidFill>
                <a:ea typeface="微软雅黑" panose="020B0503020204020204" pitchFamily="34" charset="-122"/>
              </a:rPr>
              <a:t>组员</a:t>
            </a:r>
            <a:endParaRPr lang="zh-CN" altLang="en-US" sz="1100" dirty="0">
              <a:solidFill>
                <a:schemeClr val="bg1"/>
              </a:solidFill>
              <a:ea typeface="微软雅黑" panose="020B0503020204020204" pitchFamily="34" charset="-122"/>
            </a:endParaRPr>
          </a:p>
        </p:txBody>
      </p:sp>
      <p:sp>
        <p:nvSpPr>
          <p:cNvPr id="24" name="Text Box 16"/>
          <p:cNvSpPr txBox="1">
            <a:spLocks noChangeArrowheads="1"/>
          </p:cNvSpPr>
          <p:nvPr/>
        </p:nvSpPr>
        <p:spPr bwMode="auto">
          <a:xfrm>
            <a:off x="5819024" y="3206439"/>
            <a:ext cx="723275"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400" b="1" dirty="0" smtClean="0">
                <a:solidFill>
                  <a:schemeClr val="bg1"/>
                </a:solidFill>
                <a:ea typeface="微软雅黑" panose="020B0503020204020204" pitchFamily="34" charset="-122"/>
              </a:rPr>
              <a:t>何青杏</a:t>
            </a:r>
            <a:endParaRPr lang="zh-CN" altLang="en-US" sz="1400" b="1" dirty="0">
              <a:solidFill>
                <a:schemeClr val="bg1"/>
              </a:solidFill>
              <a:ea typeface="微软雅黑" panose="020B0503020204020204" pitchFamily="34" charset="-122"/>
            </a:endParaRPr>
          </a:p>
          <a:p>
            <a:pPr algn="ctr"/>
            <a:r>
              <a:rPr lang="zh-CN" altLang="en-US" sz="1100" dirty="0" smtClean="0">
                <a:solidFill>
                  <a:schemeClr val="bg1"/>
                </a:solidFill>
                <a:ea typeface="微软雅黑" panose="020B0503020204020204" pitchFamily="34" charset="-122"/>
              </a:rPr>
              <a:t>组员</a:t>
            </a:r>
            <a:endParaRPr lang="zh-CN" altLang="en-US" sz="1100" dirty="0">
              <a:solidFill>
                <a:schemeClr val="bg1"/>
              </a:solidFill>
              <a:ea typeface="微软雅黑" panose="020B0503020204020204" pitchFamily="34" charset="-122"/>
            </a:endParaRPr>
          </a:p>
        </p:txBody>
      </p:sp>
      <p:sp>
        <p:nvSpPr>
          <p:cNvPr id="25" name="Text Box 16"/>
          <p:cNvSpPr txBox="1">
            <a:spLocks noChangeArrowheads="1"/>
          </p:cNvSpPr>
          <p:nvPr/>
        </p:nvSpPr>
        <p:spPr bwMode="auto">
          <a:xfrm>
            <a:off x="7512547" y="3215678"/>
            <a:ext cx="723276"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400" b="1" dirty="0" smtClean="0">
                <a:solidFill>
                  <a:schemeClr val="bg1"/>
                </a:solidFill>
                <a:ea typeface="微软雅黑" panose="020B0503020204020204" pitchFamily="34" charset="-122"/>
              </a:rPr>
              <a:t>许浩林</a:t>
            </a:r>
            <a:endParaRPr lang="zh-CN" altLang="en-US" sz="1400" b="1" dirty="0">
              <a:solidFill>
                <a:schemeClr val="bg1"/>
              </a:solidFill>
              <a:ea typeface="微软雅黑" panose="020B0503020204020204" pitchFamily="34" charset="-122"/>
            </a:endParaRPr>
          </a:p>
          <a:p>
            <a:pPr algn="ctr"/>
            <a:r>
              <a:rPr lang="zh-CN" altLang="en-US" sz="1100" dirty="0" smtClean="0">
                <a:solidFill>
                  <a:schemeClr val="bg1"/>
                </a:solidFill>
                <a:ea typeface="微软雅黑" panose="020B0503020204020204" pitchFamily="34" charset="-122"/>
              </a:rPr>
              <a:t>组员</a:t>
            </a:r>
            <a:endParaRPr lang="zh-CN" altLang="en-US" sz="1100" dirty="0">
              <a:solidFill>
                <a:schemeClr val="bg1"/>
              </a:solidFill>
              <a:ea typeface="微软雅黑" panose="020B0503020204020204" pitchFamily="34" charset="-122"/>
            </a:endParaRPr>
          </a:p>
        </p:txBody>
      </p:sp>
      <p:sp>
        <p:nvSpPr>
          <p:cNvPr id="2" name="TextBox 1"/>
          <p:cNvSpPr txBox="1"/>
          <p:nvPr/>
        </p:nvSpPr>
        <p:spPr>
          <a:xfrm>
            <a:off x="521044" y="3889892"/>
            <a:ext cx="1418432" cy="738664"/>
          </a:xfrm>
          <a:prstGeom prst="rect">
            <a:avLst/>
          </a:prstGeom>
          <a:noFill/>
        </p:spPr>
        <p:txBody>
          <a:bodyPr wrap="square" rtlCol="0">
            <a:spAutoFit/>
          </a:bodyPr>
          <a:lstStyle/>
          <a:p>
            <a:pPr algn="ctr"/>
            <a:r>
              <a:rPr lang="zh-CN" altLang="en-US" sz="1400" dirty="0" smtClean="0">
                <a:latin typeface="+mn-ea"/>
              </a:rPr>
              <a:t>人事管理</a:t>
            </a:r>
            <a:r>
              <a:rPr lang="zh-CN" altLang="en-US" sz="1400" dirty="0">
                <a:latin typeface="+mn-ea"/>
              </a:rPr>
              <a:t>布局</a:t>
            </a:r>
            <a:r>
              <a:rPr lang="zh-CN" altLang="en-US" sz="1400" dirty="0" smtClean="0">
                <a:latin typeface="+mn-ea"/>
              </a:rPr>
              <a:t>及相关功能；</a:t>
            </a:r>
            <a:endParaRPr lang="en-US" altLang="zh-CN" sz="1400" dirty="0" smtClean="0">
              <a:latin typeface="+mn-ea"/>
            </a:endParaRPr>
          </a:p>
          <a:p>
            <a:pPr algn="ctr"/>
            <a:r>
              <a:rPr lang="zh-CN" altLang="en-US" sz="1400" dirty="0">
                <a:latin typeface="+mn-ea"/>
              </a:rPr>
              <a:t>系统</a:t>
            </a:r>
            <a:r>
              <a:rPr lang="zh-CN" altLang="en-US" sz="1400" dirty="0" smtClean="0">
                <a:latin typeface="+mn-ea"/>
              </a:rPr>
              <a:t>说明；</a:t>
            </a:r>
            <a:endParaRPr lang="zh-CN" altLang="en-US" sz="1400" dirty="0">
              <a:latin typeface="+mn-ea"/>
            </a:endParaRPr>
          </a:p>
        </p:txBody>
      </p:sp>
      <p:sp>
        <p:nvSpPr>
          <p:cNvPr id="28" name="TextBox 27"/>
          <p:cNvSpPr txBox="1"/>
          <p:nvPr/>
        </p:nvSpPr>
        <p:spPr>
          <a:xfrm>
            <a:off x="3720231" y="3889892"/>
            <a:ext cx="1471134" cy="1169551"/>
          </a:xfrm>
          <a:prstGeom prst="rect">
            <a:avLst/>
          </a:prstGeom>
          <a:noFill/>
        </p:spPr>
        <p:txBody>
          <a:bodyPr wrap="square" rtlCol="0">
            <a:spAutoFit/>
          </a:bodyPr>
          <a:lstStyle/>
          <a:p>
            <a:pPr algn="ctr"/>
            <a:r>
              <a:rPr lang="zh-CN" altLang="en-US" sz="1400" dirty="0" smtClean="0">
                <a:latin typeface="+mn-ea"/>
              </a:rPr>
              <a:t>首页、面包屑；</a:t>
            </a:r>
            <a:endParaRPr lang="en-US" altLang="zh-CN" sz="1400" dirty="0" smtClean="0">
              <a:latin typeface="+mn-ea"/>
            </a:endParaRPr>
          </a:p>
          <a:p>
            <a:pPr algn="ctr"/>
            <a:r>
              <a:rPr lang="zh-CN" altLang="en-US" sz="1400" dirty="0">
                <a:latin typeface="+mn-ea"/>
              </a:rPr>
              <a:t>搭建</a:t>
            </a:r>
            <a:r>
              <a:rPr lang="zh-CN" altLang="en-US" sz="1400" dirty="0" smtClean="0">
                <a:latin typeface="+mn-ea"/>
              </a:rPr>
              <a:t>框架；</a:t>
            </a:r>
            <a:endParaRPr lang="en-US" altLang="zh-CN" sz="1400" dirty="0" smtClean="0">
              <a:latin typeface="+mn-ea"/>
            </a:endParaRPr>
          </a:p>
          <a:p>
            <a:pPr algn="ctr"/>
            <a:r>
              <a:rPr lang="zh-CN" altLang="en-US" sz="1400" dirty="0" smtClean="0">
                <a:latin typeface="+mn-ea"/>
              </a:rPr>
              <a:t>商品管理</a:t>
            </a:r>
            <a:r>
              <a:rPr lang="zh-CN" altLang="en-US" sz="1400" dirty="0">
                <a:latin typeface="+mn-ea"/>
              </a:rPr>
              <a:t>布局</a:t>
            </a:r>
            <a:r>
              <a:rPr lang="zh-CN" altLang="en-US" sz="1400" dirty="0" smtClean="0">
                <a:latin typeface="+mn-ea"/>
              </a:rPr>
              <a:t>及</a:t>
            </a:r>
            <a:r>
              <a:rPr lang="zh-CN" altLang="en-US" sz="1400" dirty="0">
                <a:latin typeface="+mn-ea"/>
              </a:rPr>
              <a:t>相关功能</a:t>
            </a:r>
            <a:r>
              <a:rPr lang="zh-CN" altLang="en-US" sz="1400" dirty="0" smtClean="0">
                <a:latin typeface="+mn-ea"/>
              </a:rPr>
              <a:t>；</a:t>
            </a:r>
            <a:endParaRPr lang="en-US" altLang="zh-CN" sz="1400" dirty="0" smtClean="0">
              <a:latin typeface="+mn-ea"/>
            </a:endParaRPr>
          </a:p>
          <a:p>
            <a:pPr algn="ctr"/>
            <a:r>
              <a:rPr lang="zh-CN" altLang="en-US" sz="1400" dirty="0">
                <a:latin typeface="+mn-ea"/>
              </a:rPr>
              <a:t>换</a:t>
            </a:r>
            <a:r>
              <a:rPr lang="zh-CN" altLang="en-US" sz="1400" dirty="0" smtClean="0">
                <a:latin typeface="+mn-ea"/>
              </a:rPr>
              <a:t>肤；</a:t>
            </a:r>
            <a:endParaRPr lang="zh-CN" altLang="en-US" sz="1400" dirty="0">
              <a:latin typeface="+mn-ea"/>
            </a:endParaRPr>
          </a:p>
        </p:txBody>
      </p:sp>
      <p:sp>
        <p:nvSpPr>
          <p:cNvPr id="29" name="TextBox 28"/>
          <p:cNvSpPr txBox="1"/>
          <p:nvPr/>
        </p:nvSpPr>
        <p:spPr>
          <a:xfrm>
            <a:off x="5497243" y="3884611"/>
            <a:ext cx="1366838" cy="523220"/>
          </a:xfrm>
          <a:prstGeom prst="rect">
            <a:avLst/>
          </a:prstGeom>
          <a:noFill/>
        </p:spPr>
        <p:txBody>
          <a:bodyPr wrap="square" rtlCol="0">
            <a:spAutoFit/>
          </a:bodyPr>
          <a:lstStyle/>
          <a:p>
            <a:pPr algn="ctr"/>
            <a:r>
              <a:rPr lang="zh-CN" altLang="en-US" sz="1400" dirty="0">
                <a:latin typeface="+mn-ea"/>
              </a:rPr>
              <a:t>库存</a:t>
            </a:r>
            <a:r>
              <a:rPr lang="zh-CN" altLang="en-US" sz="1400" dirty="0" smtClean="0">
                <a:latin typeface="+mn-ea"/>
              </a:rPr>
              <a:t>管理</a:t>
            </a:r>
            <a:r>
              <a:rPr lang="zh-CN" altLang="en-US" sz="1400" dirty="0">
                <a:latin typeface="+mn-ea"/>
              </a:rPr>
              <a:t>布局</a:t>
            </a:r>
            <a:r>
              <a:rPr lang="zh-CN" altLang="en-US" sz="1400" dirty="0" smtClean="0">
                <a:latin typeface="+mn-ea"/>
              </a:rPr>
              <a:t>及</a:t>
            </a:r>
            <a:r>
              <a:rPr lang="zh-CN" altLang="en-US" sz="1400" dirty="0">
                <a:latin typeface="+mn-ea"/>
              </a:rPr>
              <a:t>相关功能</a:t>
            </a:r>
            <a:endParaRPr lang="zh-CN" altLang="en-US" sz="1400" dirty="0">
              <a:latin typeface="+mn-ea"/>
            </a:endParaRPr>
          </a:p>
        </p:txBody>
      </p:sp>
      <p:sp>
        <p:nvSpPr>
          <p:cNvPr id="30" name="TextBox 29"/>
          <p:cNvSpPr txBox="1"/>
          <p:nvPr/>
        </p:nvSpPr>
        <p:spPr>
          <a:xfrm>
            <a:off x="7190767" y="3889892"/>
            <a:ext cx="1366838" cy="523220"/>
          </a:xfrm>
          <a:prstGeom prst="rect">
            <a:avLst/>
          </a:prstGeom>
          <a:noFill/>
        </p:spPr>
        <p:txBody>
          <a:bodyPr wrap="square" rtlCol="0">
            <a:spAutoFit/>
          </a:bodyPr>
          <a:lstStyle/>
          <a:p>
            <a:pPr algn="ctr"/>
            <a:r>
              <a:rPr lang="zh-CN" altLang="en-US" sz="1400" dirty="0">
                <a:latin typeface="+mn-ea"/>
              </a:rPr>
              <a:t>成本</a:t>
            </a:r>
            <a:r>
              <a:rPr lang="zh-CN" altLang="en-US" sz="1400" dirty="0" smtClean="0">
                <a:latin typeface="+mn-ea"/>
              </a:rPr>
              <a:t>管理</a:t>
            </a:r>
            <a:r>
              <a:rPr lang="zh-CN" altLang="en-US" sz="1400" dirty="0">
                <a:latin typeface="+mn-ea"/>
              </a:rPr>
              <a:t>布局</a:t>
            </a:r>
            <a:r>
              <a:rPr lang="zh-CN" altLang="en-US" sz="1400" dirty="0" smtClean="0">
                <a:latin typeface="+mn-ea"/>
              </a:rPr>
              <a:t>及</a:t>
            </a:r>
            <a:r>
              <a:rPr lang="zh-CN" altLang="en-US" sz="1400" dirty="0">
                <a:latin typeface="+mn-ea"/>
              </a:rPr>
              <a:t>相关功能</a:t>
            </a:r>
            <a:endParaRPr lang="zh-CN" altLang="en-US" sz="1400" dirty="0">
              <a:latin typeface="+mn-ea"/>
            </a:endParaRPr>
          </a:p>
        </p:txBody>
      </p:sp>
      <p:sp>
        <p:nvSpPr>
          <p:cNvPr id="26" name="TextBox 25"/>
          <p:cNvSpPr txBox="1"/>
          <p:nvPr/>
        </p:nvSpPr>
        <p:spPr>
          <a:xfrm>
            <a:off x="28364" y="3884611"/>
            <a:ext cx="723275" cy="307777"/>
          </a:xfrm>
          <a:prstGeom prst="rect">
            <a:avLst/>
          </a:prstGeom>
          <a:noFill/>
        </p:spPr>
        <p:txBody>
          <a:bodyPr wrap="none" rtlCol="0">
            <a:spAutoFit/>
          </a:bodyPr>
          <a:lstStyle/>
          <a:p>
            <a:pPr algn="dist"/>
            <a:r>
              <a:rPr lang="zh-CN" altLang="en-US" sz="1400" b="1" dirty="0" smtClean="0">
                <a:solidFill>
                  <a:schemeClr val="tx2">
                    <a:lumMod val="75000"/>
                  </a:schemeClr>
                </a:solidFill>
                <a:latin typeface="华文楷体" pitchFamily="2" charset="-122"/>
                <a:ea typeface="华文楷体" pitchFamily="2" charset="-122"/>
              </a:rPr>
              <a:t>负责：</a:t>
            </a:r>
            <a:endParaRPr lang="zh-CN" altLang="en-US" sz="1400" b="1" dirty="0">
              <a:solidFill>
                <a:schemeClr val="tx2">
                  <a:lumMod val="75000"/>
                </a:schemeClr>
              </a:solidFill>
              <a:latin typeface="华文楷体" pitchFamily="2" charset="-122"/>
              <a:ea typeface="华文楷体" pitchFamily="2" charset="-122"/>
            </a:endParaRPr>
          </a:p>
        </p:txBody>
      </p:sp>
      <p:sp>
        <p:nvSpPr>
          <p:cNvPr id="31" name="TextBox 30"/>
          <p:cNvSpPr txBox="1"/>
          <p:nvPr/>
        </p:nvSpPr>
        <p:spPr>
          <a:xfrm>
            <a:off x="3543281" y="870478"/>
            <a:ext cx="723275" cy="307777"/>
          </a:xfrm>
          <a:prstGeom prst="rect">
            <a:avLst/>
          </a:prstGeom>
          <a:noFill/>
        </p:spPr>
        <p:txBody>
          <a:bodyPr wrap="none" rtlCol="0">
            <a:spAutoFit/>
          </a:bodyPr>
          <a:lstStyle/>
          <a:p>
            <a:pPr algn="dist"/>
            <a:r>
              <a:rPr lang="zh-CN" altLang="en-US" sz="1400" b="1" dirty="0" smtClean="0">
                <a:solidFill>
                  <a:schemeClr val="tx2">
                    <a:lumMod val="75000"/>
                  </a:schemeClr>
                </a:solidFill>
                <a:latin typeface="华文楷体" pitchFamily="2" charset="-122"/>
                <a:ea typeface="华文楷体" pitchFamily="2" charset="-122"/>
              </a:rPr>
              <a:t>负责：</a:t>
            </a:r>
            <a:endParaRPr lang="zh-CN" altLang="en-US" sz="1400" b="1" dirty="0">
              <a:solidFill>
                <a:schemeClr val="tx2">
                  <a:lumMod val="75000"/>
                </a:schemeClr>
              </a:solidFill>
              <a:latin typeface="华文楷体" pitchFamily="2" charset="-122"/>
              <a:ea typeface="华文楷体" pitchFamily="2" charset="-122"/>
            </a:endParaRPr>
          </a:p>
        </p:txBody>
      </p:sp>
      <p:sp>
        <p:nvSpPr>
          <p:cNvPr id="34" name="TextBox 33"/>
          <p:cNvSpPr txBox="1"/>
          <p:nvPr/>
        </p:nvSpPr>
        <p:spPr>
          <a:xfrm>
            <a:off x="2192775" y="3889892"/>
            <a:ext cx="1287162" cy="954107"/>
          </a:xfrm>
          <a:prstGeom prst="rect">
            <a:avLst/>
          </a:prstGeom>
          <a:noFill/>
        </p:spPr>
        <p:txBody>
          <a:bodyPr wrap="square" rtlCol="0">
            <a:spAutoFit/>
          </a:bodyPr>
          <a:lstStyle/>
          <a:p>
            <a:pPr algn="ctr"/>
            <a:r>
              <a:rPr lang="zh-CN" altLang="en-US" sz="1400" dirty="0">
                <a:latin typeface="+mn-ea"/>
              </a:rPr>
              <a:t>会员</a:t>
            </a:r>
            <a:r>
              <a:rPr lang="zh-CN" altLang="en-US" sz="1400" dirty="0" smtClean="0">
                <a:latin typeface="+mn-ea"/>
              </a:rPr>
              <a:t>管理</a:t>
            </a:r>
            <a:r>
              <a:rPr lang="zh-CN" altLang="en-US" sz="1400" dirty="0">
                <a:latin typeface="+mn-ea"/>
              </a:rPr>
              <a:t>布局</a:t>
            </a:r>
            <a:r>
              <a:rPr lang="zh-CN" altLang="en-US" sz="1400" dirty="0" smtClean="0">
                <a:latin typeface="+mn-ea"/>
              </a:rPr>
              <a:t>及</a:t>
            </a:r>
            <a:r>
              <a:rPr lang="zh-CN" altLang="en-US" sz="1400" dirty="0">
                <a:latin typeface="+mn-ea"/>
              </a:rPr>
              <a:t>相关</a:t>
            </a:r>
            <a:r>
              <a:rPr lang="zh-CN" altLang="en-US" sz="1400" dirty="0" smtClean="0">
                <a:latin typeface="+mn-ea"/>
              </a:rPr>
              <a:t>功能；</a:t>
            </a:r>
            <a:endParaRPr lang="en-US" altLang="zh-CN" sz="1400" dirty="0" smtClean="0">
              <a:latin typeface="+mn-ea"/>
            </a:endParaRPr>
          </a:p>
          <a:p>
            <a:pPr algn="ctr"/>
            <a:r>
              <a:rPr lang="zh-CN" altLang="en-US" sz="1400" dirty="0">
                <a:latin typeface="+mn-ea"/>
              </a:rPr>
              <a:t>个人</a:t>
            </a:r>
            <a:r>
              <a:rPr lang="zh-CN" altLang="en-US" sz="1400" dirty="0" smtClean="0">
                <a:latin typeface="+mn-ea"/>
              </a:rPr>
              <a:t>信息</a:t>
            </a:r>
            <a:r>
              <a:rPr lang="zh-CN" altLang="en-US" sz="1400" dirty="0">
                <a:latin typeface="+mn-ea"/>
              </a:rPr>
              <a:t>布局</a:t>
            </a:r>
            <a:r>
              <a:rPr lang="zh-CN" altLang="en-US" sz="1400" dirty="0" smtClean="0">
                <a:latin typeface="+mn-ea"/>
              </a:rPr>
              <a:t>；</a:t>
            </a:r>
            <a:endParaRPr lang="en-US" altLang="zh-CN" sz="1400" dirty="0" smtClean="0">
              <a:latin typeface="+mn-ea"/>
            </a:endParaRPr>
          </a:p>
          <a:p>
            <a:pPr algn="ctr"/>
            <a:r>
              <a:rPr lang="zh-CN" altLang="en-US" sz="1400" dirty="0" smtClean="0">
                <a:latin typeface="+mn-ea"/>
              </a:rPr>
              <a:t>做</a:t>
            </a:r>
            <a:r>
              <a:rPr lang="en-US" altLang="zh-CN" sz="1400" dirty="0" smtClean="0">
                <a:latin typeface="+mn-ea"/>
              </a:rPr>
              <a:t>PPT</a:t>
            </a:r>
            <a:endParaRPr lang="zh-CN" altLang="en-US" sz="1400" dirty="0">
              <a:latin typeface="+mn-ea"/>
            </a:endParaRPr>
          </a:p>
        </p:txBody>
      </p:sp>
      <p:sp>
        <p:nvSpPr>
          <p:cNvPr id="35" name="TextBox 34"/>
          <p:cNvSpPr txBox="1"/>
          <p:nvPr/>
        </p:nvSpPr>
        <p:spPr>
          <a:xfrm>
            <a:off x="4353399" y="870895"/>
            <a:ext cx="3998625" cy="1384995"/>
          </a:xfrm>
          <a:prstGeom prst="rect">
            <a:avLst/>
          </a:prstGeom>
          <a:noFill/>
        </p:spPr>
        <p:txBody>
          <a:bodyPr wrap="square" rtlCol="0">
            <a:spAutoFit/>
          </a:bodyPr>
          <a:lstStyle/>
          <a:p>
            <a:r>
              <a:rPr lang="zh-CN" altLang="en-US" sz="1400" dirty="0" smtClean="0">
                <a:latin typeface="+mn-ea"/>
              </a:rPr>
              <a:t>登录、</a:t>
            </a:r>
            <a:r>
              <a:rPr lang="zh-CN" altLang="en-US" sz="1400" dirty="0">
                <a:latin typeface="+mn-ea"/>
              </a:rPr>
              <a:t>注销</a:t>
            </a:r>
            <a:r>
              <a:rPr lang="zh-CN" altLang="en-US" sz="1400" dirty="0" smtClean="0">
                <a:latin typeface="+mn-ea"/>
              </a:rPr>
              <a:t>；</a:t>
            </a:r>
            <a:endParaRPr lang="en-US" altLang="zh-CN" sz="1400" dirty="0" smtClean="0">
              <a:latin typeface="+mn-ea"/>
            </a:endParaRPr>
          </a:p>
          <a:p>
            <a:r>
              <a:rPr lang="zh-CN" altLang="en-US" sz="1400" dirty="0" smtClean="0">
                <a:latin typeface="+mn-ea"/>
              </a:rPr>
              <a:t>首页</a:t>
            </a:r>
            <a:r>
              <a:rPr lang="zh-CN" altLang="en-US" sz="1400" dirty="0">
                <a:latin typeface="+mn-ea"/>
              </a:rPr>
              <a:t>、</a:t>
            </a:r>
            <a:r>
              <a:rPr lang="zh-CN" altLang="en-US" sz="1400" dirty="0" smtClean="0">
                <a:latin typeface="+mn-ea"/>
              </a:rPr>
              <a:t>面包屑，搭建框架；</a:t>
            </a:r>
            <a:endParaRPr lang="en-US" altLang="zh-CN" sz="1400" dirty="0" smtClean="0">
              <a:latin typeface="+mn-ea"/>
            </a:endParaRPr>
          </a:p>
          <a:p>
            <a:r>
              <a:rPr lang="zh-CN" altLang="en-US" sz="1400" dirty="0">
                <a:latin typeface="+mn-ea"/>
              </a:rPr>
              <a:t>订单</a:t>
            </a:r>
            <a:r>
              <a:rPr lang="zh-CN" altLang="en-US" sz="1400" dirty="0" smtClean="0">
                <a:latin typeface="+mn-ea"/>
              </a:rPr>
              <a:t>管理</a:t>
            </a:r>
            <a:r>
              <a:rPr lang="zh-CN" altLang="en-US" sz="1400" dirty="0">
                <a:latin typeface="+mn-ea"/>
              </a:rPr>
              <a:t>布局</a:t>
            </a:r>
            <a:r>
              <a:rPr lang="zh-CN" altLang="en-US" sz="1400" dirty="0" smtClean="0">
                <a:latin typeface="+mn-ea"/>
              </a:rPr>
              <a:t>及</a:t>
            </a:r>
            <a:r>
              <a:rPr lang="zh-CN" altLang="en-US" sz="1400" dirty="0">
                <a:latin typeface="+mn-ea"/>
              </a:rPr>
              <a:t>相关功能；</a:t>
            </a:r>
            <a:endParaRPr lang="en-US" altLang="zh-CN" sz="1400" dirty="0" smtClean="0">
              <a:latin typeface="+mn-ea"/>
            </a:endParaRPr>
          </a:p>
          <a:p>
            <a:r>
              <a:rPr lang="zh-CN" altLang="en-US" sz="1400" dirty="0" smtClean="0">
                <a:latin typeface="+mn-ea"/>
              </a:rPr>
              <a:t>个人信息页面；</a:t>
            </a:r>
            <a:endParaRPr lang="en-US" altLang="zh-CN" sz="1400" dirty="0" smtClean="0">
              <a:latin typeface="+mn-ea"/>
            </a:endParaRPr>
          </a:p>
          <a:p>
            <a:r>
              <a:rPr lang="zh-CN" altLang="en-US" sz="1400" dirty="0" smtClean="0">
                <a:latin typeface="+mn-ea"/>
              </a:rPr>
              <a:t>合并项目；</a:t>
            </a:r>
            <a:endParaRPr lang="en-US" altLang="zh-CN" sz="1400" dirty="0" smtClean="0">
              <a:latin typeface="+mn-ea"/>
            </a:endParaRPr>
          </a:p>
          <a:p>
            <a:r>
              <a:rPr lang="zh-CN" altLang="en-US" sz="1400" dirty="0">
                <a:latin typeface="+mn-ea"/>
              </a:rPr>
              <a:t>写</a:t>
            </a:r>
            <a:r>
              <a:rPr lang="zh-CN" altLang="en-US" sz="1400" dirty="0" smtClean="0">
                <a:latin typeface="+mn-ea"/>
              </a:rPr>
              <a:t>文档；</a:t>
            </a:r>
            <a:endParaRPr lang="en-US" altLang="zh-CN" sz="1400" dirty="0" smtClean="0">
              <a:latin typeface="+mn-ea"/>
            </a:endParaRPr>
          </a:p>
        </p:txBody>
      </p:sp>
      <p:cxnSp>
        <p:nvCxnSpPr>
          <p:cNvPr id="36" name="直接连接符 35"/>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300"/>
                                        <p:tgtEl>
                                          <p:spTgt spid="8"/>
                                        </p:tgtEl>
                                      </p:cBhvr>
                                    </p:animEffect>
                                  </p:childTnLst>
                                </p:cTn>
                              </p:par>
                            </p:childTnLst>
                          </p:cTn>
                        </p:par>
                        <p:par>
                          <p:cTn id="8" fill="hold">
                            <p:stCondLst>
                              <p:cond delay="3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300"/>
                                        <p:tgtEl>
                                          <p:spTgt spid="9"/>
                                        </p:tgtEl>
                                      </p:cBhvr>
                                    </p:animEffect>
                                  </p:childTnLst>
                                </p:cTn>
                              </p:par>
                            </p:childTnLst>
                          </p:cTn>
                        </p:par>
                        <p:par>
                          <p:cTn id="12" fill="hold">
                            <p:stCondLst>
                              <p:cond delay="600"/>
                            </p:stCondLst>
                            <p:childTnLst>
                              <p:par>
                                <p:cTn id="13" presetID="1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ppt_x</p:attrName>
                                        </p:attrNameLst>
                                      </p:cBhvr>
                                      <p:tavLst>
                                        <p:tav tm="0">
                                          <p:val>
                                            <p:strVal val="#ppt_x-#ppt_w*1.125000"/>
                                          </p:val>
                                        </p:tav>
                                        <p:tav tm="100000">
                                          <p:val>
                                            <p:strVal val="#ppt_x"/>
                                          </p:val>
                                        </p:tav>
                                      </p:tavLst>
                                    </p:anim>
                                    <p:animEffect transition="in" filter="wipe(right)">
                                      <p:cBhvr>
                                        <p:cTn id="16" dur="500"/>
                                        <p:tgtEl>
                                          <p:spTgt spid="10"/>
                                        </p:tgtEl>
                                      </p:cBhvr>
                                    </p:animEffect>
                                  </p:childTnLst>
                                </p:cTn>
                              </p:par>
                              <p:par>
                                <p:cTn id="17" presetID="10" presetClass="entr" presetSubtype="0" fill="hold" grpId="1" nodeType="withEffect">
                                  <p:stCondLst>
                                    <p:cond delay="6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2000"/>
                                        <p:tgtEl>
                                          <p:spTgt spid="20"/>
                                        </p:tgtEl>
                                      </p:cBhvr>
                                    </p:animEffect>
                                  </p:childTnLst>
                                </p:cTn>
                              </p:par>
                              <p:par>
                                <p:cTn id="20" presetID="10" presetClass="entr" presetSubtype="0" fill="hold" grpId="1" nodeType="withEffect">
                                  <p:stCondLst>
                                    <p:cond delay="60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2000"/>
                                        <p:tgtEl>
                                          <p:spTgt spid="21"/>
                                        </p:tgtEl>
                                      </p:cBhvr>
                                    </p:animEffect>
                                  </p:childTnLst>
                                </p:cTn>
                              </p:par>
                              <p:par>
                                <p:cTn id="23" presetID="10" presetClass="entr" presetSubtype="0" fill="hold" grpId="1" nodeType="withEffect">
                                  <p:stCondLst>
                                    <p:cond delay="60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2000"/>
                                        <p:tgtEl>
                                          <p:spTgt spid="22"/>
                                        </p:tgtEl>
                                      </p:cBhvr>
                                    </p:animEffect>
                                  </p:childTnLst>
                                </p:cTn>
                              </p:par>
                              <p:par>
                                <p:cTn id="26" presetID="10" presetClass="entr" presetSubtype="0" fill="hold" grpId="1" nodeType="withEffect">
                                  <p:stCondLst>
                                    <p:cond delay="60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2000"/>
                                        <p:tgtEl>
                                          <p:spTgt spid="23"/>
                                        </p:tgtEl>
                                      </p:cBhvr>
                                    </p:animEffect>
                                  </p:childTnLst>
                                </p:cTn>
                              </p:par>
                              <p:par>
                                <p:cTn id="29" presetID="10" presetClass="entr" presetSubtype="0" fill="hold" grpId="1" nodeType="withEffect">
                                  <p:stCondLst>
                                    <p:cond delay="6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2000"/>
                                        <p:tgtEl>
                                          <p:spTgt spid="24"/>
                                        </p:tgtEl>
                                      </p:cBhvr>
                                    </p:animEffect>
                                  </p:childTnLst>
                                </p:cTn>
                              </p:par>
                              <p:par>
                                <p:cTn id="32" presetID="10" presetClass="entr" presetSubtype="0" fill="hold" grpId="1" nodeType="withEffect">
                                  <p:stCondLst>
                                    <p:cond delay="6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2000"/>
                                        <p:tgtEl>
                                          <p:spTgt spid="25"/>
                                        </p:tgtEl>
                                      </p:cBhvr>
                                    </p:animEffect>
                                  </p:childTnLst>
                                </p:cTn>
                              </p:par>
                            </p:childTnLst>
                          </p:cTn>
                        </p:par>
                        <p:par>
                          <p:cTn id="35" fill="hold">
                            <p:stCondLst>
                              <p:cond delay="3200"/>
                            </p:stCondLst>
                            <p:childTnLst>
                              <p:par>
                                <p:cTn id="36" presetID="12" presetClass="entr" presetSubtype="8" fill="hold" grpId="0" nodeType="afterEffect">
                                  <p:stCondLst>
                                    <p:cond delay="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p:tgtEl>
                                          <p:spTgt spid="26"/>
                                        </p:tgtEl>
                                        <p:attrNameLst>
                                          <p:attrName>ppt_x</p:attrName>
                                        </p:attrNameLst>
                                      </p:cBhvr>
                                      <p:tavLst>
                                        <p:tav tm="0">
                                          <p:val>
                                            <p:strVal val="#ppt_x-#ppt_w*1.125000"/>
                                          </p:val>
                                        </p:tav>
                                        <p:tav tm="100000">
                                          <p:val>
                                            <p:strVal val="#ppt_x"/>
                                          </p:val>
                                        </p:tav>
                                      </p:tavLst>
                                    </p:anim>
                                    <p:animEffect transition="in" filter="wipe(right)">
                                      <p:cBhvr>
                                        <p:cTn id="39" dur="500"/>
                                        <p:tgtEl>
                                          <p:spTgt spid="26"/>
                                        </p:tgtEl>
                                      </p:cBhvr>
                                    </p:animEffect>
                                  </p:childTnLst>
                                </p:cTn>
                              </p:par>
                            </p:childTnLst>
                          </p:cTn>
                        </p:par>
                        <p:par>
                          <p:cTn id="40" fill="hold">
                            <p:stCondLst>
                              <p:cond delay="3700"/>
                            </p:stCondLst>
                            <p:childTnLst>
                              <p:par>
                                <p:cTn id="41" presetID="12" presetClass="entr" presetSubtype="8" fill="hold" grpId="0" nodeType="afterEffect">
                                  <p:stCondLst>
                                    <p:cond delay="0"/>
                                  </p:stCondLst>
                                  <p:childTnLst>
                                    <p:set>
                                      <p:cBhvr>
                                        <p:cTn id="42" dur="1" fill="hold">
                                          <p:stCondLst>
                                            <p:cond delay="0"/>
                                          </p:stCondLst>
                                        </p:cTn>
                                        <p:tgtEl>
                                          <p:spTgt spid="31"/>
                                        </p:tgtEl>
                                        <p:attrNameLst>
                                          <p:attrName>style.visibility</p:attrName>
                                        </p:attrNameLst>
                                      </p:cBhvr>
                                      <p:to>
                                        <p:strVal val="visible"/>
                                      </p:to>
                                    </p:set>
                                    <p:anim calcmode="lin" valueType="num">
                                      <p:cBhvr additive="base">
                                        <p:cTn id="43" dur="500"/>
                                        <p:tgtEl>
                                          <p:spTgt spid="31"/>
                                        </p:tgtEl>
                                        <p:attrNameLst>
                                          <p:attrName>ppt_x</p:attrName>
                                        </p:attrNameLst>
                                      </p:cBhvr>
                                      <p:tavLst>
                                        <p:tav tm="0">
                                          <p:val>
                                            <p:strVal val="#ppt_x-#ppt_w*1.125000"/>
                                          </p:val>
                                        </p:tav>
                                        <p:tav tm="100000">
                                          <p:val>
                                            <p:strVal val="#ppt_x"/>
                                          </p:val>
                                        </p:tav>
                                      </p:tavLst>
                                    </p:anim>
                                    <p:animEffect transition="in" filter="wipe(right)">
                                      <p:cBhvr>
                                        <p:cTn id="44" dur="500"/>
                                        <p:tgtEl>
                                          <p:spTgt spid="31"/>
                                        </p:tgtEl>
                                      </p:cBhvr>
                                    </p:animEffect>
                                  </p:childTnLst>
                                </p:cTn>
                              </p:par>
                              <p:par>
                                <p:cTn id="45" presetID="12" presetClass="entr" presetSubtype="8" fill="hold" nodeType="with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p:tgtEl>
                                          <p:spTgt spid="36"/>
                                        </p:tgtEl>
                                        <p:attrNameLst>
                                          <p:attrName>ppt_x</p:attrName>
                                        </p:attrNameLst>
                                      </p:cBhvr>
                                      <p:tavLst>
                                        <p:tav tm="0">
                                          <p:val>
                                            <p:strVal val="#ppt_x-#ppt_w*1.125000"/>
                                          </p:val>
                                        </p:tav>
                                        <p:tav tm="100000">
                                          <p:val>
                                            <p:strVal val="#ppt_x"/>
                                          </p:val>
                                        </p:tav>
                                      </p:tavLst>
                                    </p:anim>
                                    <p:animEffect transition="in" filter="wipe(right)">
                                      <p:cBhvr>
                                        <p:cTn id="4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20" grpId="0" bldLvl="0"/>
      <p:bldP spid="20" grpId="1" bldLvl="0"/>
      <p:bldP spid="21" grpId="0" bldLvl="0"/>
      <p:bldP spid="21" grpId="1" bldLvl="0"/>
      <p:bldP spid="22" grpId="0" bldLvl="0"/>
      <p:bldP spid="22" grpId="1" bldLvl="0"/>
      <p:bldP spid="23" grpId="0" bldLvl="0"/>
      <p:bldP spid="23" grpId="1" bldLvl="0"/>
      <p:bldP spid="24" grpId="0" bldLvl="0"/>
      <p:bldP spid="24" grpId="1" bldLvl="0"/>
      <p:bldP spid="25" grpId="0" bldLvl="0"/>
      <p:bldP spid="25" grpId="1" bldLvl="0"/>
      <p:bldP spid="26" grpId="0"/>
      <p:bldP spid="31"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圆角矩形 55"/>
          <p:cNvSpPr/>
          <p:nvPr/>
        </p:nvSpPr>
        <p:spPr>
          <a:xfrm>
            <a:off x="3754635" y="2856917"/>
            <a:ext cx="3492699"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47" name="圆角矩形 46"/>
          <p:cNvSpPr/>
          <p:nvPr/>
        </p:nvSpPr>
        <p:spPr>
          <a:xfrm>
            <a:off x="1114425" y="1136628"/>
            <a:ext cx="1695450" cy="1643090"/>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32" name="矩形 42"/>
          <p:cNvSpPr>
            <a:spLocks noChangeArrowheads="1"/>
          </p:cNvSpPr>
          <p:nvPr/>
        </p:nvSpPr>
        <p:spPr bwMode="auto">
          <a:xfrm>
            <a:off x="7339013" y="2878931"/>
            <a:ext cx="692944" cy="1695450"/>
          </a:xfrm>
          <a:prstGeom prst="rect">
            <a:avLst/>
          </a:prstGeom>
          <a:solidFill>
            <a:schemeClr val="tx1">
              <a:lumMod val="75000"/>
              <a:lumOff val="25000"/>
              <a:alpha val="59999"/>
            </a:schemeClr>
          </a:solidFill>
          <a:ln>
            <a:noFill/>
          </a:ln>
        </p:spPr>
        <p:txBody>
          <a:bodyPr lIns="91434" tIns="45717" rIns="91434" bIns="4571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sp>
        <p:nvSpPr>
          <p:cNvPr id="34" name="矩形 46"/>
          <p:cNvSpPr>
            <a:spLocks noChangeAspect="1" noChangeArrowheads="1"/>
          </p:cNvSpPr>
          <p:nvPr/>
        </p:nvSpPr>
        <p:spPr bwMode="auto">
          <a:xfrm>
            <a:off x="1114425" y="2878931"/>
            <a:ext cx="2541985" cy="1695450"/>
          </a:xfrm>
          <a:prstGeom prst="rect">
            <a:avLst/>
          </a:prstGeom>
          <a:blipFill dpi="0" rotWithShape="1">
            <a:blip r:embed="rId4"/>
            <a:srcRect/>
            <a:stretch>
              <a:fillRect/>
            </a:stretch>
          </a:blipFill>
          <a:ln>
            <a:noFill/>
          </a:ln>
          <a:extLst>
            <a:ext uri="{91240B29-F687-4F45-9708-019B960494DF}">
              <a14:hiddenLine xmlns:a14="http://schemas.microsoft.com/office/drawing/2010/main" w="9525">
                <a:solidFill>
                  <a:srgbClr val="000000"/>
                </a:solidFill>
                <a:bevel/>
              </a14:hiddenLine>
            </a:ext>
          </a:extLst>
        </p:spPr>
        <p:txBody>
          <a:bodyPr lIns="91434" tIns="45717" rIns="91434" bIns="4571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sp>
        <p:nvSpPr>
          <p:cNvPr id="36" name="矩形 47"/>
          <p:cNvSpPr>
            <a:spLocks noChangeAspect="1" noChangeArrowheads="1"/>
          </p:cNvSpPr>
          <p:nvPr/>
        </p:nvSpPr>
        <p:spPr bwMode="auto">
          <a:xfrm>
            <a:off x="2880123" y="1114425"/>
            <a:ext cx="2539603" cy="1694260"/>
          </a:xfrm>
          <a:prstGeom prst="rect">
            <a:avLst/>
          </a:prstGeom>
          <a:blipFill dpi="0" rotWithShape="1">
            <a:blip r:embed="rId5"/>
            <a:srcRect/>
            <a:stretch>
              <a:fillRect/>
            </a:stretch>
          </a:blipFill>
          <a:ln>
            <a:noFill/>
          </a:ln>
          <a:extLst>
            <a:ext uri="{91240B29-F687-4F45-9708-019B960494DF}">
              <a14:hiddenLine xmlns:a14="http://schemas.microsoft.com/office/drawing/2010/main" w="9525">
                <a:solidFill>
                  <a:srgbClr val="000000"/>
                </a:solidFill>
                <a:bevel/>
              </a14:hiddenLine>
            </a:ext>
          </a:extLst>
        </p:spPr>
        <p:txBody>
          <a:bodyPr lIns="91434" tIns="45717" rIns="91434" bIns="4571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sp>
        <p:nvSpPr>
          <p:cNvPr id="38" name="矩形 59"/>
          <p:cNvSpPr>
            <a:spLocks noChangeAspect="1" noChangeArrowheads="1"/>
          </p:cNvSpPr>
          <p:nvPr/>
        </p:nvSpPr>
        <p:spPr bwMode="auto">
          <a:xfrm>
            <a:off x="5489972" y="1113235"/>
            <a:ext cx="2541984" cy="1695450"/>
          </a:xfrm>
          <a:prstGeom prst="rect">
            <a:avLst/>
          </a:prstGeom>
          <a:blipFill dpi="0" rotWithShape="1">
            <a:blip r:embed="rId6"/>
            <a:srcRect/>
            <a:stretch>
              <a:fillRect/>
            </a:stretch>
          </a:blipFill>
          <a:ln>
            <a:noFill/>
          </a:ln>
          <a:extLst>
            <a:ext uri="{91240B29-F687-4F45-9708-019B960494DF}">
              <a14:hiddenLine xmlns:a14="http://schemas.microsoft.com/office/drawing/2010/main" w="9525">
                <a:solidFill>
                  <a:srgbClr val="000000"/>
                </a:solidFill>
                <a:bevel/>
              </a14:hiddenLine>
            </a:ext>
          </a:extLst>
        </p:spPr>
        <p:txBody>
          <a:bodyPr lIns="91434" tIns="45717" rIns="91434" bIns="4571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sp>
        <p:nvSpPr>
          <p:cNvPr id="39" name="矩形 56"/>
          <p:cNvSpPr>
            <a:spLocks noChangeArrowheads="1"/>
          </p:cNvSpPr>
          <p:nvPr/>
        </p:nvSpPr>
        <p:spPr bwMode="auto">
          <a:xfrm>
            <a:off x="846059" y="1209676"/>
            <a:ext cx="1614488" cy="353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91434" tIns="45717" rIns="91434" bIns="4571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700" dirty="0">
                <a:solidFill>
                  <a:srgbClr val="163A5A"/>
                </a:solidFill>
                <a:sym typeface="方正兰亭黑_GBK" panose="02000000000000000000" pitchFamily="2" charset="-122"/>
              </a:rPr>
              <a:t>添加主题</a:t>
            </a:r>
            <a:endParaRPr lang="zh-CN" altLang="en-US" sz="1700" dirty="0">
              <a:solidFill>
                <a:srgbClr val="163A5A"/>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57"/>
          <p:cNvSpPr>
            <a:spLocks noChangeArrowheads="1"/>
          </p:cNvSpPr>
          <p:nvPr/>
        </p:nvSpPr>
        <p:spPr bwMode="auto">
          <a:xfrm>
            <a:off x="1271587" y="1632377"/>
            <a:ext cx="1381125" cy="1103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91434" tIns="45717" rIns="91434" bIns="4571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ts val="1595"/>
              </a:lnSpc>
              <a:spcBef>
                <a:spcPct val="0"/>
              </a:spcBef>
              <a:buNone/>
            </a:pPr>
            <a:r>
              <a:rPr lang="zh-CN" altLang="en-US" sz="1100" dirty="0">
                <a:solidFill>
                  <a:schemeClr val="tx1">
                    <a:lumMod val="75000"/>
                    <a:lumOff val="25000"/>
                  </a:schemeClr>
                </a:solidFill>
                <a:sym typeface="方正兰亭黑_GBK" panose="02000000000000000000" pitchFamily="2" charset="-122"/>
              </a:rPr>
              <a:t>文字描述，</a:t>
            </a:r>
            <a:r>
              <a:rPr lang="zh-CN" altLang="en-US" sz="1100" dirty="0" smtClean="0">
                <a:solidFill>
                  <a:schemeClr val="tx1">
                    <a:lumMod val="75000"/>
                    <a:lumOff val="25000"/>
                  </a:schemeClr>
                </a:solidFill>
                <a:sym typeface="方正兰亭黑_GBK" panose="02000000000000000000" pitchFamily="2" charset="-122"/>
              </a:rPr>
              <a:t>总结括</a:t>
            </a:r>
            <a:r>
              <a:rPr lang="zh-CN" altLang="en-US" sz="1100" dirty="0">
                <a:solidFill>
                  <a:schemeClr val="tx1">
                    <a:lumMod val="75000"/>
                    <a:lumOff val="25000"/>
                  </a:schemeClr>
                </a:solidFill>
                <a:sym typeface="方正兰亭黑_GBK" panose="02000000000000000000" pitchFamily="2" charset="-122"/>
              </a:rPr>
              <a:t>，内容大纲</a:t>
            </a:r>
            <a:r>
              <a:rPr lang="zh-CN" altLang="en-US" sz="1100" dirty="0" smtClean="0">
                <a:solidFill>
                  <a:schemeClr val="tx1">
                    <a:lumMod val="75000"/>
                    <a:lumOff val="25000"/>
                  </a:schemeClr>
                </a:solidFill>
                <a:sym typeface="方正兰亭黑_GBK" panose="02000000000000000000" pitchFamily="2" charset="-122"/>
              </a:rPr>
              <a:t>。文字述，总结</a:t>
            </a:r>
            <a:r>
              <a:rPr lang="zh-CN" altLang="en-US" sz="1100" dirty="0">
                <a:solidFill>
                  <a:schemeClr val="tx1">
                    <a:lumMod val="75000"/>
                    <a:lumOff val="25000"/>
                  </a:schemeClr>
                </a:solidFill>
                <a:sym typeface="方正兰亭黑_GBK" panose="02000000000000000000" pitchFamily="2" charset="-122"/>
              </a:rPr>
              <a:t>概括，内容大纲。</a:t>
            </a:r>
            <a:r>
              <a:rPr lang="en-US" altLang="zh-CN" sz="1100" dirty="0">
                <a:solidFill>
                  <a:schemeClr val="tx1">
                    <a:lumMod val="75000"/>
                    <a:lumOff val="25000"/>
                  </a:schemeClr>
                </a:solidFill>
                <a:sym typeface="方正兰亭黑_GBK" panose="02000000000000000000" pitchFamily="2" charset="-122"/>
              </a:rPr>
              <a:t> </a:t>
            </a:r>
            <a:endParaRPr lang="zh-CN" altLang="en-US" sz="1100" dirty="0">
              <a:solidFill>
                <a:schemeClr val="tx1">
                  <a:lumMod val="75000"/>
                  <a:lumOff val="25000"/>
                </a:schemeClr>
              </a:solidFill>
              <a:sym typeface="方正兰亭黑_GBK" panose="02000000000000000000" pitchFamily="2" charset="-122"/>
            </a:endParaRPr>
          </a:p>
          <a:p>
            <a:pPr algn="r" eaLnBrk="1" hangingPunct="1">
              <a:lnSpc>
                <a:spcPts val="1595"/>
              </a:lnSpc>
              <a:spcBef>
                <a:spcPct val="0"/>
              </a:spcBef>
              <a:buNone/>
            </a:pPr>
            <a:endParaRPr lang="zh-CN" altLang="en-US" sz="1100" dirty="0">
              <a:solidFill>
                <a:schemeClr val="tx1">
                  <a:lumMod val="75000"/>
                  <a:lumOff val="25000"/>
                </a:schemeClr>
              </a:solidFill>
              <a:sym typeface="方正兰亭黑_GBK" panose="02000000000000000000" pitchFamily="2" charset="-122"/>
            </a:endParaRPr>
          </a:p>
        </p:txBody>
      </p:sp>
      <p:sp>
        <p:nvSpPr>
          <p:cNvPr id="41" name="矩形 44"/>
          <p:cNvSpPr>
            <a:spLocks noChangeArrowheads="1"/>
          </p:cNvSpPr>
          <p:nvPr/>
        </p:nvSpPr>
        <p:spPr bwMode="auto">
          <a:xfrm>
            <a:off x="4861084" y="3140226"/>
            <a:ext cx="2324100" cy="353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91434" tIns="45717" rIns="91434" bIns="4571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700" dirty="0">
                <a:sym typeface="方正兰亭黑_GBK" panose="02000000000000000000" pitchFamily="2" charset="-122"/>
              </a:rPr>
              <a:t>添加主题</a:t>
            </a:r>
            <a:endParaRPr lang="zh-CN" altLang="en-US" sz="1700" dirty="0">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5"/>
          <p:cNvSpPr>
            <a:spLocks noChangeArrowheads="1"/>
          </p:cNvSpPr>
          <p:nvPr/>
        </p:nvSpPr>
        <p:spPr bwMode="auto">
          <a:xfrm>
            <a:off x="3844529" y="3493799"/>
            <a:ext cx="3211115" cy="769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91434" tIns="45717" rIns="91434" bIns="4571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右键点击图片选择设置图片格式可直接替换图片，在此录入上述图表的综合描述说明，在此录入上述图表的综合分析说明，在此录入上述图表的综合分析说明，在此录入上述图表的综合分析说明。 </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45" name="燕尾形 1"/>
          <p:cNvSpPr>
            <a:spLocks noChangeArrowheads="1"/>
          </p:cNvSpPr>
          <p:nvPr/>
        </p:nvSpPr>
        <p:spPr bwMode="auto">
          <a:xfrm>
            <a:off x="8314135" y="2615803"/>
            <a:ext cx="384572" cy="384572"/>
          </a:xfrm>
          <a:prstGeom prst="chevron">
            <a:avLst>
              <a:gd name="adj" fmla="val 50000"/>
            </a:avLst>
          </a:prstGeom>
          <a:solidFill>
            <a:srgbClr val="F2F2F2">
              <a:alpha val="29803"/>
            </a:srgbClr>
          </a:solidFill>
          <a:ln>
            <a:noFill/>
          </a:ln>
          <a:extLst>
            <a:ext uri="{91240B29-F687-4F45-9708-019B960494DF}">
              <a14:hiddenLine xmlns:a14="http://schemas.microsoft.com/office/drawing/2010/main" w="12700">
                <a:solidFill>
                  <a:srgbClr val="42719B"/>
                </a:solidFill>
                <a:bevel/>
              </a14:hiddenLine>
            </a:ext>
          </a:extLst>
        </p:spPr>
        <p:txBody>
          <a:bodyPr lIns="68580" tIns="34290" rIns="68580" bIns="34290"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400" dirty="0">
              <a:latin typeface="微软雅黑" panose="020B0503020204020204" pitchFamily="34" charset="-122"/>
              <a:ea typeface="微软雅黑" panose="020B0503020204020204" pitchFamily="34" charset="-122"/>
              <a:sym typeface="宋体" panose="02010600030101010101" pitchFamily="2" charset="-122"/>
            </a:endParaRPr>
          </a:p>
        </p:txBody>
      </p:sp>
      <p:sp>
        <p:nvSpPr>
          <p:cNvPr id="46" name="燕尾形 23"/>
          <p:cNvSpPr>
            <a:spLocks noChangeArrowheads="1"/>
          </p:cNvSpPr>
          <p:nvPr/>
        </p:nvSpPr>
        <p:spPr bwMode="auto">
          <a:xfrm flipH="1">
            <a:off x="488157" y="2615803"/>
            <a:ext cx="384572" cy="384572"/>
          </a:xfrm>
          <a:prstGeom prst="chevron">
            <a:avLst>
              <a:gd name="adj" fmla="val 50000"/>
            </a:avLst>
          </a:prstGeom>
          <a:solidFill>
            <a:srgbClr val="F2F2F2">
              <a:alpha val="29803"/>
            </a:srgbClr>
          </a:solidFill>
          <a:ln>
            <a:noFill/>
          </a:ln>
          <a:extLst>
            <a:ext uri="{91240B29-F687-4F45-9708-019B960494DF}">
              <a14:hiddenLine xmlns:a14="http://schemas.microsoft.com/office/drawing/2010/main" w="12700">
                <a:solidFill>
                  <a:srgbClr val="42719B"/>
                </a:solidFill>
                <a:bevel/>
              </a14:hiddenLine>
            </a:ext>
          </a:extLst>
        </p:spPr>
        <p:txBody>
          <a:bodyPr lIns="68580" tIns="34290" rIns="68580" bIns="34290"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400" dirty="0">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2614375" y="1638063"/>
            <a:ext cx="495926" cy="495926"/>
            <a:chOff x="2614375" y="1638063"/>
            <a:chExt cx="495926" cy="495926"/>
          </a:xfrm>
        </p:grpSpPr>
        <p:grpSp>
          <p:nvGrpSpPr>
            <p:cNvPr id="48" name="组合 47"/>
            <p:cNvGrpSpPr/>
            <p:nvPr/>
          </p:nvGrpSpPr>
          <p:grpSpPr>
            <a:xfrm>
              <a:off x="2614375" y="1638063"/>
              <a:ext cx="495926" cy="495926"/>
              <a:chOff x="304800" y="673100"/>
              <a:chExt cx="4000500" cy="4000500"/>
            </a:xfrm>
            <a:effectLst>
              <a:outerShdw blurRad="317500" dist="1905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5" name="椭圆 5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 name="TextBox 1"/>
            <p:cNvSpPr txBox="1"/>
            <p:nvPr/>
          </p:nvSpPr>
          <p:spPr>
            <a:xfrm>
              <a:off x="2655125" y="1685971"/>
              <a:ext cx="444352" cy="400110"/>
            </a:xfrm>
            <a:prstGeom prst="rect">
              <a:avLst/>
            </a:prstGeom>
            <a:noFill/>
          </p:spPr>
          <p:txBody>
            <a:bodyPr wrap="none" rtlCol="0">
              <a:spAutoFit/>
            </a:bodyPr>
            <a:lstStyle/>
            <a:p>
              <a:r>
                <a:rPr lang="en-US" altLang="zh-CN" sz="2000" dirty="0" smtClean="0">
                  <a:ea typeface="微软雅黑" panose="020B0503020204020204" pitchFamily="34" charset="-122"/>
                </a:rPr>
                <a:t>01</a:t>
              </a:r>
              <a:endParaRPr lang="zh-CN" altLang="en-US" dirty="0">
                <a:ea typeface="微软雅黑" panose="020B0503020204020204" pitchFamily="34" charset="-122"/>
              </a:endParaRPr>
            </a:p>
          </p:txBody>
        </p:sp>
      </p:grpSp>
      <p:grpSp>
        <p:nvGrpSpPr>
          <p:cNvPr id="4" name="组合 3"/>
          <p:cNvGrpSpPr/>
          <p:nvPr/>
        </p:nvGrpSpPr>
        <p:grpSpPr>
          <a:xfrm>
            <a:off x="5220935" y="2608954"/>
            <a:ext cx="495926" cy="495926"/>
            <a:chOff x="5220935" y="2608954"/>
            <a:chExt cx="495926" cy="495926"/>
          </a:xfrm>
        </p:grpSpPr>
        <p:grpSp>
          <p:nvGrpSpPr>
            <p:cNvPr id="57" name="组合 56"/>
            <p:cNvGrpSpPr/>
            <p:nvPr/>
          </p:nvGrpSpPr>
          <p:grpSpPr>
            <a:xfrm>
              <a:off x="5220935" y="2608954"/>
              <a:ext cx="495926" cy="495926"/>
              <a:chOff x="304800" y="673100"/>
              <a:chExt cx="4000500" cy="4000500"/>
            </a:xfrm>
            <a:effectLst>
              <a:outerShdw blurRad="317500" dist="190500" dir="8100000" algn="tr" rotWithShape="0">
                <a:prstClr val="black">
                  <a:alpha val="50000"/>
                </a:prstClr>
              </a:outerShdw>
            </a:effectLst>
          </p:grpSpPr>
          <p:sp>
            <p:nvSpPr>
              <p:cNvPr id="58"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59" name="椭圆 5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60" name="TextBox 59"/>
            <p:cNvSpPr txBox="1"/>
            <p:nvPr/>
          </p:nvSpPr>
          <p:spPr>
            <a:xfrm>
              <a:off x="5246722" y="2656862"/>
              <a:ext cx="444352" cy="400110"/>
            </a:xfrm>
            <a:prstGeom prst="rect">
              <a:avLst/>
            </a:prstGeom>
            <a:noFill/>
          </p:spPr>
          <p:txBody>
            <a:bodyPr wrap="none" rtlCol="0">
              <a:spAutoFit/>
            </a:bodyPr>
            <a:lstStyle/>
            <a:p>
              <a:r>
                <a:rPr lang="en-US" altLang="zh-CN" sz="2000" dirty="0" smtClean="0">
                  <a:solidFill>
                    <a:srgbClr val="163A5A"/>
                  </a:solidFill>
                  <a:ea typeface="微软雅黑" panose="020B0503020204020204" pitchFamily="34" charset="-122"/>
                </a:rPr>
                <a:t>02</a:t>
              </a:r>
              <a:endParaRPr lang="zh-CN" altLang="en-US" dirty="0">
                <a:solidFill>
                  <a:srgbClr val="163A5A"/>
                </a:solidFill>
                <a:ea typeface="微软雅黑" panose="020B0503020204020204" pitchFamily="34" charset="-122"/>
              </a:endParaRPr>
            </a:p>
          </p:txBody>
        </p:sp>
      </p:grpSp>
      <p:grpSp>
        <p:nvGrpSpPr>
          <p:cNvPr id="5" name="组合 4"/>
          <p:cNvGrpSpPr/>
          <p:nvPr/>
        </p:nvGrpSpPr>
        <p:grpSpPr>
          <a:xfrm>
            <a:off x="3408447" y="3630554"/>
            <a:ext cx="495926" cy="495926"/>
            <a:chOff x="3408447" y="3630554"/>
            <a:chExt cx="495926" cy="495926"/>
          </a:xfrm>
        </p:grpSpPr>
        <p:grpSp>
          <p:nvGrpSpPr>
            <p:cNvPr id="61" name="组合 60"/>
            <p:cNvGrpSpPr/>
            <p:nvPr/>
          </p:nvGrpSpPr>
          <p:grpSpPr>
            <a:xfrm>
              <a:off x="3408447" y="3630554"/>
              <a:ext cx="495926" cy="495926"/>
              <a:chOff x="304800" y="673100"/>
              <a:chExt cx="4000500" cy="4000500"/>
            </a:xfrm>
            <a:effectLst>
              <a:outerShdw blurRad="317500" dist="1905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63" name="椭圆 6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64" name="TextBox 63"/>
            <p:cNvSpPr txBox="1"/>
            <p:nvPr/>
          </p:nvSpPr>
          <p:spPr>
            <a:xfrm>
              <a:off x="3434234" y="3678462"/>
              <a:ext cx="444352" cy="400110"/>
            </a:xfrm>
            <a:prstGeom prst="rect">
              <a:avLst/>
            </a:prstGeom>
            <a:noFill/>
          </p:spPr>
          <p:txBody>
            <a:bodyPr wrap="none" rtlCol="0">
              <a:spAutoFit/>
            </a:bodyPr>
            <a:lstStyle/>
            <a:p>
              <a:r>
                <a:rPr lang="en-US" altLang="zh-CN" sz="2000" dirty="0" smtClean="0">
                  <a:solidFill>
                    <a:srgbClr val="163A5A"/>
                  </a:solidFill>
                  <a:ea typeface="微软雅黑" panose="020B0503020204020204" pitchFamily="34" charset="-122"/>
                </a:rPr>
                <a:t>03</a:t>
              </a:r>
              <a:endParaRPr lang="zh-CN" altLang="en-US" dirty="0">
                <a:solidFill>
                  <a:srgbClr val="163A5A"/>
                </a:solidFill>
                <a:ea typeface="微软雅黑" panose="020B0503020204020204" pitchFamily="34" charset="-122"/>
              </a:endParaRPr>
            </a:p>
          </p:txBody>
        </p:sp>
      </p:grpSp>
      <p:cxnSp>
        <p:nvCxnSpPr>
          <p:cNvPr id="65" name="直接连接符 6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7" name="TextBox 66"/>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成功的项目展现一</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8" name="直接连接符 67"/>
          <p:cNvCxnSpPr/>
          <p:nvPr/>
        </p:nvCxnSpPr>
        <p:spPr>
          <a:xfrm>
            <a:off x="3474371" y="26605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left)">
                                      <p:cBhvr>
                                        <p:cTn id="7" dur="300"/>
                                        <p:tgtEl>
                                          <p:spTgt spid="6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down)">
                                      <p:cBhvr>
                                        <p:cTn id="11" dur="300"/>
                                        <p:tgtEl>
                                          <p:spTgt spid="6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67"/>
                                        </p:tgtEl>
                                        <p:attrNameLst>
                                          <p:attrName>style.visibility</p:attrName>
                                        </p:attrNameLst>
                                      </p:cBhvr>
                                      <p:to>
                                        <p:strVal val="visible"/>
                                      </p:to>
                                    </p:set>
                                    <p:anim calcmode="lin" valueType="num">
                                      <p:cBhvr additive="base">
                                        <p:cTn id="15" dur="500"/>
                                        <p:tgtEl>
                                          <p:spTgt spid="67"/>
                                        </p:tgtEl>
                                        <p:attrNameLst>
                                          <p:attrName>ppt_x</p:attrName>
                                        </p:attrNameLst>
                                      </p:cBhvr>
                                      <p:tavLst>
                                        <p:tav tm="0">
                                          <p:val>
                                            <p:strVal val="#ppt_x-#ppt_w*1.125000"/>
                                          </p:val>
                                        </p:tav>
                                        <p:tav tm="100000">
                                          <p:val>
                                            <p:strVal val="#ppt_x"/>
                                          </p:val>
                                        </p:tav>
                                      </p:tavLst>
                                    </p:anim>
                                    <p:animEffect transition="in" filter="wipe(right)">
                                      <p:cBhvr>
                                        <p:cTn id="16" dur="500"/>
                                        <p:tgtEl>
                                          <p:spTgt spid="67"/>
                                        </p:tgtEl>
                                      </p:cBhvr>
                                    </p:animEffect>
                                  </p:childTnLst>
                                </p:cTn>
                              </p:par>
                              <p:par>
                                <p:cTn id="17" presetID="12" presetClass="entr" presetSubtype="8" fill="hold"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additive="base">
                                        <p:cTn id="19" dur="500"/>
                                        <p:tgtEl>
                                          <p:spTgt spid="68"/>
                                        </p:tgtEl>
                                        <p:attrNameLst>
                                          <p:attrName>ppt_x</p:attrName>
                                        </p:attrNameLst>
                                      </p:cBhvr>
                                      <p:tavLst>
                                        <p:tav tm="0">
                                          <p:val>
                                            <p:strVal val="#ppt_x-#ppt_w*1.125000"/>
                                          </p:val>
                                        </p:tav>
                                        <p:tav tm="100000">
                                          <p:val>
                                            <p:strVal val="#ppt_x"/>
                                          </p:val>
                                        </p:tav>
                                      </p:tavLst>
                                    </p:anim>
                                    <p:animEffect transition="in" filter="wipe(right)">
                                      <p:cBhvr>
                                        <p:cTn id="20" dur="500"/>
                                        <p:tgtEl>
                                          <p:spTgt spid="68"/>
                                        </p:tgtEl>
                                      </p:cBhvr>
                                    </p:animEffect>
                                  </p:childTnLst>
                                </p:cTn>
                              </p:par>
                            </p:childTnLst>
                          </p:cTn>
                        </p:par>
                        <p:par>
                          <p:cTn id="21" fill="hold">
                            <p:stCondLst>
                              <p:cond delay="1500"/>
                            </p:stCondLst>
                            <p:childTnLst>
                              <p:par>
                                <p:cTn id="22" presetID="2" presetClass="entr" presetSubtype="8"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 calcmode="lin" valueType="num">
                                      <p:cBhvr>
                                        <p:cTn id="24" dur="500" fill="hold"/>
                                        <p:tgtEl>
                                          <p:spTgt spid="36"/>
                                        </p:tgtEl>
                                        <p:attrNameLst>
                                          <p:attrName>ppt_x</p:attrName>
                                        </p:attrNameLst>
                                      </p:cBhvr>
                                      <p:tavLst>
                                        <p:tav tm="0">
                                          <p:val>
                                            <p:strVal val="0-#ppt_w/2"/>
                                          </p:val>
                                        </p:tav>
                                        <p:tav tm="100000">
                                          <p:val>
                                            <p:strVal val="#ppt_x"/>
                                          </p:val>
                                        </p:tav>
                                      </p:tavLst>
                                    </p:anim>
                                    <p:anim calcmode="lin" valueType="num">
                                      <p:cBhvr>
                                        <p:cTn id="25" dur="500" fill="hold"/>
                                        <p:tgtEl>
                                          <p:spTgt spid="36"/>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ppt_x</p:attrName>
                                        </p:attrNameLst>
                                      </p:cBhvr>
                                      <p:tavLst>
                                        <p:tav tm="0">
                                          <p:val>
                                            <p:strVal val="0-#ppt_w/2"/>
                                          </p:val>
                                        </p:tav>
                                        <p:tav tm="100000">
                                          <p:val>
                                            <p:strVal val="#ppt_x"/>
                                          </p:val>
                                        </p:tav>
                                      </p:tavLst>
                                    </p:anim>
                                    <p:anim calcmode="lin" valueType="num">
                                      <p:cBhvr>
                                        <p:cTn id="29" dur="500" fill="hold"/>
                                        <p:tgtEl>
                                          <p:spTgt spid="34"/>
                                        </p:tgtEl>
                                        <p:attrNameLst>
                                          <p:attrName>ppt_y</p:attrName>
                                        </p:attrNameLst>
                                      </p:cBhvr>
                                      <p:tavLst>
                                        <p:tav tm="0">
                                          <p:val>
                                            <p:strVal val="#ppt_y"/>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stCondLst>
                                    <p:cond delay="0"/>
                                  </p:stCondLst>
                                  <p:childTnLst>
                                    <p:set>
                                      <p:cBhvr>
                                        <p:cTn id="32" dur="1" fill="hold">
                                          <p:stCondLst>
                                            <p:cond delay="0"/>
                                          </p:stCondLst>
                                        </p:cTn>
                                        <p:tgtEl>
                                          <p:spTgt spid="38"/>
                                        </p:tgtEl>
                                        <p:attrNameLst>
                                          <p:attrName>style.visibility</p:attrName>
                                        </p:attrNameLst>
                                      </p:cBhvr>
                                      <p:to>
                                        <p:strVal val="visible"/>
                                      </p:to>
                                    </p:set>
                                    <p:anim calcmode="lin" valueType="num">
                                      <p:cBhvr>
                                        <p:cTn id="33" dur="500" fill="hold"/>
                                        <p:tgtEl>
                                          <p:spTgt spid="38"/>
                                        </p:tgtEl>
                                        <p:attrNameLst>
                                          <p:attrName>ppt_x</p:attrName>
                                        </p:attrNameLst>
                                      </p:cBhvr>
                                      <p:tavLst>
                                        <p:tav tm="0">
                                          <p:val>
                                            <p:strVal val="1+#ppt_w/2"/>
                                          </p:val>
                                        </p:tav>
                                        <p:tav tm="100000">
                                          <p:val>
                                            <p:strVal val="#ppt_x"/>
                                          </p:val>
                                        </p:tav>
                                      </p:tavLst>
                                    </p:anim>
                                    <p:anim calcmode="lin" valueType="num">
                                      <p:cBhvr>
                                        <p:cTn id="34" dur="500" fill="hold"/>
                                        <p:tgtEl>
                                          <p:spTgt spid="38"/>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p:cTn id="37" dur="500" fill="hold"/>
                                        <p:tgtEl>
                                          <p:spTgt spid="32"/>
                                        </p:tgtEl>
                                        <p:attrNameLst>
                                          <p:attrName>ppt_x</p:attrName>
                                        </p:attrNameLst>
                                      </p:cBhvr>
                                      <p:tavLst>
                                        <p:tav tm="0">
                                          <p:val>
                                            <p:strVal val="1+#ppt_w/2"/>
                                          </p:val>
                                        </p:tav>
                                        <p:tav tm="100000">
                                          <p:val>
                                            <p:strVal val="#ppt_x"/>
                                          </p:val>
                                        </p:tav>
                                      </p:tavLst>
                                    </p:anim>
                                    <p:anim calcmode="lin" valueType="num">
                                      <p:cBhvr>
                                        <p:cTn id="38" dur="500" fill="hold"/>
                                        <p:tgtEl>
                                          <p:spTgt spid="32"/>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 presetClass="entr" presetSubtype="4" fill="hold" grpId="0" nodeType="afterEffect">
                                  <p:stCondLst>
                                    <p:cond delay="0"/>
                                  </p:stCondLst>
                                  <p:childTnLst>
                                    <p:set>
                                      <p:cBhvr>
                                        <p:cTn id="41" dur="1" fill="hold">
                                          <p:stCondLst>
                                            <p:cond delay="0"/>
                                          </p:stCondLst>
                                        </p:cTn>
                                        <p:tgtEl>
                                          <p:spTgt spid="56"/>
                                        </p:tgtEl>
                                        <p:attrNameLst>
                                          <p:attrName>style.visibility</p:attrName>
                                        </p:attrNameLst>
                                      </p:cBhvr>
                                      <p:to>
                                        <p:strVal val="visible"/>
                                      </p:to>
                                    </p:set>
                                    <p:anim calcmode="lin" valueType="num">
                                      <p:cBhvr additive="base">
                                        <p:cTn id="42" dur="500" fill="hold"/>
                                        <p:tgtEl>
                                          <p:spTgt spid="56"/>
                                        </p:tgtEl>
                                        <p:attrNameLst>
                                          <p:attrName>ppt_x</p:attrName>
                                        </p:attrNameLst>
                                      </p:cBhvr>
                                      <p:tavLst>
                                        <p:tav tm="0">
                                          <p:val>
                                            <p:strVal val="#ppt_x"/>
                                          </p:val>
                                        </p:tav>
                                        <p:tav tm="100000">
                                          <p:val>
                                            <p:strVal val="#ppt_x"/>
                                          </p:val>
                                        </p:tav>
                                      </p:tavLst>
                                    </p:anim>
                                    <p:anim calcmode="lin" valueType="num">
                                      <p:cBhvr additive="base">
                                        <p:cTn id="43" dur="500" fill="hold"/>
                                        <p:tgtEl>
                                          <p:spTgt spid="56"/>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 presetClass="entr" presetSubtype="1" fill="hold" grpId="0" nodeType="afterEffect">
                                  <p:stCondLst>
                                    <p:cond delay="0"/>
                                  </p:stCondLst>
                                  <p:childTnLst>
                                    <p:set>
                                      <p:cBhvr>
                                        <p:cTn id="46" dur="1" fill="hold">
                                          <p:stCondLst>
                                            <p:cond delay="0"/>
                                          </p:stCondLst>
                                        </p:cTn>
                                        <p:tgtEl>
                                          <p:spTgt spid="47"/>
                                        </p:tgtEl>
                                        <p:attrNameLst>
                                          <p:attrName>style.visibility</p:attrName>
                                        </p:attrNameLst>
                                      </p:cBhvr>
                                      <p:to>
                                        <p:strVal val="visible"/>
                                      </p:to>
                                    </p:set>
                                    <p:anim calcmode="lin" valueType="num">
                                      <p:cBhvr additive="base">
                                        <p:cTn id="47" dur="500" fill="hold"/>
                                        <p:tgtEl>
                                          <p:spTgt spid="47"/>
                                        </p:tgtEl>
                                        <p:attrNameLst>
                                          <p:attrName>ppt_x</p:attrName>
                                        </p:attrNameLst>
                                      </p:cBhvr>
                                      <p:tavLst>
                                        <p:tav tm="0">
                                          <p:val>
                                            <p:strVal val="#ppt_x"/>
                                          </p:val>
                                        </p:tav>
                                        <p:tav tm="100000">
                                          <p:val>
                                            <p:strVal val="#ppt_x"/>
                                          </p:val>
                                        </p:tav>
                                      </p:tavLst>
                                    </p:anim>
                                    <p:anim calcmode="lin" valueType="num">
                                      <p:cBhvr additive="base">
                                        <p:cTn id="48" dur="500" fill="hold"/>
                                        <p:tgtEl>
                                          <p:spTgt spid="47"/>
                                        </p:tgtEl>
                                        <p:attrNameLst>
                                          <p:attrName>ppt_y</p:attrName>
                                        </p:attrNameLst>
                                      </p:cBhvr>
                                      <p:tavLst>
                                        <p:tav tm="0">
                                          <p:val>
                                            <p:strVal val="0-#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nodeType="clickEffect">
                                  <p:stCondLst>
                                    <p:cond delay="0"/>
                                  </p:stCondLst>
                                  <p:childTnLst>
                                    <p:set>
                                      <p:cBhvr>
                                        <p:cTn id="52" dur="1" fill="hold">
                                          <p:stCondLst>
                                            <p:cond delay="0"/>
                                          </p:stCondLst>
                                        </p:cTn>
                                        <p:tgtEl>
                                          <p:spTgt spid="3"/>
                                        </p:tgtEl>
                                        <p:attrNameLst>
                                          <p:attrName>style.visibility</p:attrName>
                                        </p:attrNameLst>
                                      </p:cBhvr>
                                      <p:to>
                                        <p:strVal val="visible"/>
                                      </p:to>
                                    </p:set>
                                    <p:anim calcmode="lin" valueType="num">
                                      <p:cBhvr additive="base">
                                        <p:cTn id="53" dur="500" fill="hold"/>
                                        <p:tgtEl>
                                          <p:spTgt spid="3"/>
                                        </p:tgtEl>
                                        <p:attrNameLst>
                                          <p:attrName>ppt_x</p:attrName>
                                        </p:attrNameLst>
                                      </p:cBhvr>
                                      <p:tavLst>
                                        <p:tav tm="0">
                                          <p:val>
                                            <p:strVal val="0-#ppt_w/2"/>
                                          </p:val>
                                        </p:tav>
                                        <p:tav tm="100000">
                                          <p:val>
                                            <p:strVal val="#ppt_x"/>
                                          </p:val>
                                        </p:tav>
                                      </p:tavLst>
                                    </p:anim>
                                    <p:anim calcmode="lin" valueType="num">
                                      <p:cBhvr additive="base">
                                        <p:cTn id="54" dur="500" fill="hold"/>
                                        <p:tgtEl>
                                          <p:spTgt spid="3"/>
                                        </p:tgtEl>
                                        <p:attrNameLst>
                                          <p:attrName>ppt_y</p:attrName>
                                        </p:attrNameLst>
                                      </p:cBhvr>
                                      <p:tavLst>
                                        <p:tav tm="0">
                                          <p:val>
                                            <p:strVal val="#ppt_y"/>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 calcmode="lin" valueType="num">
                                      <p:cBhvr additive="base">
                                        <p:cTn id="57" dur="500" fill="hold"/>
                                        <p:tgtEl>
                                          <p:spTgt spid="5"/>
                                        </p:tgtEl>
                                        <p:attrNameLst>
                                          <p:attrName>ppt_x</p:attrName>
                                        </p:attrNameLst>
                                      </p:cBhvr>
                                      <p:tavLst>
                                        <p:tav tm="0">
                                          <p:val>
                                            <p:strVal val="#ppt_x"/>
                                          </p:val>
                                        </p:tav>
                                        <p:tav tm="100000">
                                          <p:val>
                                            <p:strVal val="#ppt_x"/>
                                          </p:val>
                                        </p:tav>
                                      </p:tavLst>
                                    </p:anim>
                                    <p:anim calcmode="lin" valueType="num">
                                      <p:cBhvr additive="base">
                                        <p:cTn id="58" dur="500" fill="hold"/>
                                        <p:tgtEl>
                                          <p:spTgt spid="5"/>
                                        </p:tgtEl>
                                        <p:attrNameLst>
                                          <p:attrName>ppt_y</p:attrName>
                                        </p:attrNameLst>
                                      </p:cBhvr>
                                      <p:tavLst>
                                        <p:tav tm="0">
                                          <p:val>
                                            <p:strVal val="1+#ppt_h/2"/>
                                          </p:val>
                                        </p:tav>
                                        <p:tav tm="100000">
                                          <p:val>
                                            <p:strVal val="#ppt_y"/>
                                          </p:val>
                                        </p:tav>
                                      </p:tavLst>
                                    </p:anim>
                                  </p:childTnLst>
                                </p:cTn>
                              </p:par>
                              <p:par>
                                <p:cTn id="59" presetID="2" presetClass="entr" presetSubtype="2" fill="hold" nodeType="withEffect">
                                  <p:stCondLst>
                                    <p:cond delay="0"/>
                                  </p:stCondLst>
                                  <p:childTnLst>
                                    <p:set>
                                      <p:cBhvr>
                                        <p:cTn id="60" dur="1" fill="hold">
                                          <p:stCondLst>
                                            <p:cond delay="0"/>
                                          </p:stCondLst>
                                        </p:cTn>
                                        <p:tgtEl>
                                          <p:spTgt spid="4"/>
                                        </p:tgtEl>
                                        <p:attrNameLst>
                                          <p:attrName>style.visibility</p:attrName>
                                        </p:attrNameLst>
                                      </p:cBhvr>
                                      <p:to>
                                        <p:strVal val="visible"/>
                                      </p:to>
                                    </p:set>
                                    <p:anim calcmode="lin" valueType="num">
                                      <p:cBhvr additive="base">
                                        <p:cTn id="61" dur="500" fill="hold"/>
                                        <p:tgtEl>
                                          <p:spTgt spid="4"/>
                                        </p:tgtEl>
                                        <p:attrNameLst>
                                          <p:attrName>ppt_x</p:attrName>
                                        </p:attrNameLst>
                                      </p:cBhvr>
                                      <p:tavLst>
                                        <p:tav tm="0">
                                          <p:val>
                                            <p:strVal val="1+#ppt_w/2"/>
                                          </p:val>
                                        </p:tav>
                                        <p:tav tm="100000">
                                          <p:val>
                                            <p:strVal val="#ppt_x"/>
                                          </p:val>
                                        </p:tav>
                                      </p:tavLst>
                                    </p:anim>
                                    <p:anim calcmode="lin" valueType="num">
                                      <p:cBhvr additive="base">
                                        <p:cTn id="6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wipe(left)">
                                      <p:cBhvr>
                                        <p:cTn id="67" dur="500"/>
                                        <p:tgtEl>
                                          <p:spTgt spid="39"/>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left)">
                                      <p:cBhvr>
                                        <p:cTn id="70" dur="500"/>
                                        <p:tgtEl>
                                          <p:spTgt spid="41"/>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up)">
                                      <p:cBhvr>
                                        <p:cTn id="73" dur="500"/>
                                        <p:tgtEl>
                                          <p:spTgt spid="42"/>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wipe(up)">
                                      <p:cBhvr>
                                        <p:cTn id="7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47" grpId="0" animBg="1"/>
      <p:bldP spid="32" grpId="0" bldLvl="0" animBg="1" autoUpdateAnimBg="0"/>
      <p:bldP spid="34" grpId="0" bldLvl="0" animBg="1" autoUpdateAnimBg="0"/>
      <p:bldP spid="36" grpId="0" bldLvl="0" animBg="1" autoUpdateAnimBg="0"/>
      <p:bldP spid="38" grpId="0" bldLvl="0" animBg="1" autoUpdateAnimBg="0"/>
      <p:bldP spid="39" grpId="0"/>
      <p:bldP spid="40" grpId="0"/>
      <p:bldP spid="41" grpId="0"/>
      <p:bldP spid="42" grpId="0"/>
      <p:bldP spid="66" grpId="0" animBg="1"/>
      <p:bldP spid="67"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圆角矩形 21"/>
          <p:cNvSpPr/>
          <p:nvPr/>
        </p:nvSpPr>
        <p:spPr>
          <a:xfrm>
            <a:off x="-8335" y="3286125"/>
            <a:ext cx="9152335" cy="470857"/>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4" name="灯片编号占位符 4"/>
          <p:cNvSpPr>
            <a:spLocks noGrp="1"/>
          </p:cNvSpPr>
          <p:nvPr>
            <p:ph type="sldNum" sz="quarter" idx="12"/>
          </p:nvPr>
        </p:nvSpPr>
        <p:spPr>
          <a:xfrm>
            <a:off x="6457950" y="4767263"/>
            <a:ext cx="2057400" cy="273844"/>
          </a:xfrm>
        </p:spPr>
        <p:txBody>
          <a:bodyPr/>
          <a:lstStyle/>
          <a:p>
            <a:pPr>
              <a:defRPr/>
            </a:pPr>
            <a:fld id="{92482ACF-13B7-4141-A064-0E383F59048D}" type="slidenum">
              <a:rPr lang="zh-CN" altLang="en-US"/>
              <a:t>51</a:t>
            </a:fld>
            <a:endParaRPr lang="zh-CN" altLang="en-US" sz="1400" dirty="0">
              <a:solidFill>
                <a:schemeClr val="tx1"/>
              </a:solidFill>
              <a:latin typeface="Arial" panose="020B0604020202020204" pitchFamily="34" charset="0"/>
            </a:endParaRPr>
          </a:p>
        </p:txBody>
      </p:sp>
      <p:grpSp>
        <p:nvGrpSpPr>
          <p:cNvPr id="6" name="组合 3"/>
          <p:cNvGrpSpPr/>
          <p:nvPr/>
        </p:nvGrpSpPr>
        <p:grpSpPr bwMode="auto">
          <a:xfrm>
            <a:off x="3245644" y="1609725"/>
            <a:ext cx="2652713" cy="1600200"/>
            <a:chOff x="0" y="0"/>
            <a:chExt cx="3536515" cy="2133600"/>
          </a:xfrm>
        </p:grpSpPr>
        <p:pic>
          <p:nvPicPr>
            <p:cNvPr id="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536515"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18"/>
            <p:cNvSpPr>
              <a:spLocks noChangeArrowheads="1"/>
            </p:cNvSpPr>
            <p:nvPr/>
          </p:nvSpPr>
          <p:spPr bwMode="auto">
            <a:xfrm>
              <a:off x="519687" y="255892"/>
              <a:ext cx="2450592" cy="1530000"/>
            </a:xfrm>
            <a:prstGeom prst="rect">
              <a:avLst/>
            </a:prstGeom>
            <a:blipFill dpi="0" rotWithShape="1">
              <a:blip r:embed="rId4"/>
              <a:srcRect/>
              <a:stretch>
                <a:fillRect/>
              </a:stretch>
            </a:blipFill>
            <a:ln>
              <a:noFill/>
            </a:ln>
            <a:extLst>
              <a:ext uri="{91240B29-F687-4F45-9708-019B960494DF}">
                <a14:hiddenLine xmlns:a14="http://schemas.microsoft.com/office/drawing/2010/main" w="12700">
                  <a:solidFill>
                    <a:srgbClr val="42719B"/>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400" dirty="0">
                <a:solidFill>
                  <a:srgbClr val="FFFFFF"/>
                </a:solidFill>
                <a:latin typeface="Calibri" panose="020F0502020204030204" pitchFamily="34" charset="0"/>
                <a:ea typeface="微软雅黑" panose="020B0503020204020204" pitchFamily="34" charset="-122"/>
              </a:endParaRPr>
            </a:p>
          </p:txBody>
        </p:sp>
      </p:grpSp>
      <p:grpSp>
        <p:nvGrpSpPr>
          <p:cNvPr id="9" name="组合 2"/>
          <p:cNvGrpSpPr/>
          <p:nvPr/>
        </p:nvGrpSpPr>
        <p:grpSpPr bwMode="auto">
          <a:xfrm>
            <a:off x="654844" y="1609725"/>
            <a:ext cx="2652713" cy="1600200"/>
            <a:chOff x="0" y="0"/>
            <a:chExt cx="3536515" cy="2133600"/>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536515"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9"/>
            <p:cNvSpPr>
              <a:spLocks noChangeArrowheads="1"/>
            </p:cNvSpPr>
            <p:nvPr/>
          </p:nvSpPr>
          <p:spPr bwMode="auto">
            <a:xfrm>
              <a:off x="524581" y="255892"/>
              <a:ext cx="2450592" cy="1530000"/>
            </a:xfrm>
            <a:prstGeom prst="rect">
              <a:avLst/>
            </a:prstGeom>
            <a:blipFill dpi="0" rotWithShape="1">
              <a:blip r:embed="rId5"/>
              <a:srcRect/>
              <a:stretch>
                <a:fillRect/>
              </a:stretch>
            </a:blipFill>
            <a:ln>
              <a:noFill/>
            </a:ln>
            <a:extLst>
              <a:ext uri="{91240B29-F687-4F45-9708-019B960494DF}">
                <a14:hiddenLine xmlns:a14="http://schemas.microsoft.com/office/drawing/2010/main" w="12700">
                  <a:solidFill>
                    <a:srgbClr val="42719B"/>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400" dirty="0">
                <a:solidFill>
                  <a:srgbClr val="FFFFFF"/>
                </a:solidFill>
                <a:latin typeface="Calibri" panose="020F0502020204030204" pitchFamily="34" charset="0"/>
                <a:ea typeface="微软雅黑" panose="020B0503020204020204" pitchFamily="34" charset="-122"/>
              </a:endParaRPr>
            </a:p>
          </p:txBody>
        </p:sp>
      </p:grpSp>
      <p:grpSp>
        <p:nvGrpSpPr>
          <p:cNvPr id="12" name="组合 4"/>
          <p:cNvGrpSpPr/>
          <p:nvPr/>
        </p:nvGrpSpPr>
        <p:grpSpPr bwMode="auto">
          <a:xfrm>
            <a:off x="5836444" y="1609725"/>
            <a:ext cx="2651522" cy="1600200"/>
            <a:chOff x="0" y="0"/>
            <a:chExt cx="3536515" cy="2133600"/>
          </a:xfrm>
        </p:grpSpPr>
        <p:pic>
          <p:nvPicPr>
            <p:cNvPr id="1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536515"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20"/>
            <p:cNvSpPr>
              <a:spLocks noChangeArrowheads="1"/>
            </p:cNvSpPr>
            <p:nvPr/>
          </p:nvSpPr>
          <p:spPr bwMode="auto">
            <a:xfrm>
              <a:off x="515715" y="255890"/>
              <a:ext cx="2450592" cy="1530000"/>
            </a:xfrm>
            <a:prstGeom prst="rect">
              <a:avLst/>
            </a:prstGeom>
            <a:blipFill dpi="0" rotWithShape="1">
              <a:blip r:embed="rId6"/>
              <a:srcRect/>
              <a:stretch>
                <a:fillRect/>
              </a:stretch>
            </a:blipFill>
            <a:ln>
              <a:noFill/>
            </a:ln>
            <a:extLst>
              <a:ext uri="{91240B29-F687-4F45-9708-019B960494DF}">
                <a14:hiddenLine xmlns:a14="http://schemas.microsoft.com/office/drawing/2010/main" w="12700">
                  <a:solidFill>
                    <a:srgbClr val="42719B"/>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400" dirty="0">
                <a:solidFill>
                  <a:srgbClr val="FFFFFF"/>
                </a:solidFill>
                <a:latin typeface="Calibri" panose="020F0502020204030204" pitchFamily="34" charset="0"/>
                <a:ea typeface="微软雅黑" panose="020B0503020204020204" pitchFamily="34" charset="-122"/>
              </a:endParaRPr>
            </a:p>
          </p:txBody>
        </p:sp>
      </p:grpSp>
      <p:sp>
        <p:nvSpPr>
          <p:cNvPr id="15" name="矩形 37"/>
          <p:cNvSpPr>
            <a:spLocks noChangeArrowheads="1"/>
          </p:cNvSpPr>
          <p:nvPr/>
        </p:nvSpPr>
        <p:spPr bwMode="auto">
          <a:xfrm>
            <a:off x="987028" y="1092994"/>
            <a:ext cx="7194947" cy="509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ym typeface="方正兰亭黑_GBK" panose="02000000000000000000" pitchFamily="2" charset="-122"/>
              </a:rPr>
              <a:t>点击在此录入上述图表的综合描述说明，在此录入上述图表的综合描述说明。在此录入上述图表的综合描述说明，在此录入上述图表的综合描述说明，在此录入上述图表的综合描述说明。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sp>
        <p:nvSpPr>
          <p:cNvPr id="16" name="矩形 38"/>
          <p:cNvSpPr>
            <a:spLocks noChangeArrowheads="1"/>
          </p:cNvSpPr>
          <p:nvPr/>
        </p:nvSpPr>
        <p:spPr bwMode="auto">
          <a:xfrm>
            <a:off x="1258527" y="3368279"/>
            <a:ext cx="1446537"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dirty="0" smtClean="0">
                <a:solidFill>
                  <a:srgbClr val="163A5A"/>
                </a:solidFill>
                <a:sym typeface="方正兰亭黑_GBK" panose="02000000000000000000" pitchFamily="2" charset="-122"/>
              </a:rPr>
              <a:t>添加项目名称</a:t>
            </a:r>
            <a:endParaRPr lang="en-US" altLang="zh-CN" sz="1700" dirty="0">
              <a:solidFill>
                <a:srgbClr val="163A5A"/>
              </a:solidFill>
              <a:sym typeface="方正兰亭黑_GBK" panose="02000000000000000000" pitchFamily="2" charset="-122"/>
            </a:endParaRPr>
          </a:p>
        </p:txBody>
      </p:sp>
      <p:sp>
        <p:nvSpPr>
          <p:cNvPr id="17" name="矩形 47"/>
          <p:cNvSpPr>
            <a:spLocks noChangeArrowheads="1"/>
          </p:cNvSpPr>
          <p:nvPr/>
        </p:nvSpPr>
        <p:spPr bwMode="auto">
          <a:xfrm>
            <a:off x="1108472" y="3846910"/>
            <a:ext cx="1746647" cy="949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8" name="矩形 51"/>
          <p:cNvSpPr>
            <a:spLocks noChangeArrowheads="1"/>
          </p:cNvSpPr>
          <p:nvPr/>
        </p:nvSpPr>
        <p:spPr bwMode="auto">
          <a:xfrm>
            <a:off x="3849327" y="3368279"/>
            <a:ext cx="1446537"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dirty="0" smtClean="0">
                <a:sym typeface="方正兰亭黑_GBK" panose="02000000000000000000" pitchFamily="2" charset="-122"/>
              </a:rPr>
              <a:t>添加</a:t>
            </a:r>
            <a:r>
              <a:rPr lang="zh-CN" altLang="en-US" sz="1700" dirty="0">
                <a:sym typeface="方正兰亭黑_GBK" panose="02000000000000000000" pitchFamily="2" charset="-122"/>
              </a:rPr>
              <a:t>项目</a:t>
            </a:r>
            <a:r>
              <a:rPr lang="zh-CN" altLang="en-US" sz="1700" dirty="0" smtClean="0">
                <a:sym typeface="方正兰亭黑_GBK" panose="02000000000000000000" pitchFamily="2" charset="-122"/>
              </a:rPr>
              <a:t>名称</a:t>
            </a:r>
            <a:endParaRPr lang="en-US" altLang="zh-CN" sz="1700" dirty="0">
              <a:sym typeface="方正兰亭黑_GBK" panose="02000000000000000000" pitchFamily="2" charset="-122"/>
            </a:endParaRPr>
          </a:p>
        </p:txBody>
      </p:sp>
      <p:sp>
        <p:nvSpPr>
          <p:cNvPr id="19" name="矩形 47"/>
          <p:cNvSpPr>
            <a:spLocks noChangeArrowheads="1"/>
          </p:cNvSpPr>
          <p:nvPr/>
        </p:nvSpPr>
        <p:spPr bwMode="auto">
          <a:xfrm>
            <a:off x="3698082" y="3846910"/>
            <a:ext cx="1746647" cy="949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0" name="矩形 53"/>
          <p:cNvSpPr>
            <a:spLocks noChangeArrowheads="1"/>
          </p:cNvSpPr>
          <p:nvPr/>
        </p:nvSpPr>
        <p:spPr bwMode="auto">
          <a:xfrm>
            <a:off x="6438936" y="3368279"/>
            <a:ext cx="1446537"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dirty="0" smtClean="0">
                <a:solidFill>
                  <a:srgbClr val="163A5A"/>
                </a:solidFill>
                <a:sym typeface="方正兰亭黑_GBK" panose="02000000000000000000" pitchFamily="2" charset="-122"/>
              </a:rPr>
              <a:t>添加项目名称</a:t>
            </a:r>
            <a:endParaRPr lang="en-US" altLang="zh-CN" sz="1700" dirty="0">
              <a:solidFill>
                <a:srgbClr val="163A5A"/>
              </a:solidFill>
              <a:sym typeface="方正兰亭黑_GBK" panose="02000000000000000000" pitchFamily="2" charset="-122"/>
            </a:endParaRPr>
          </a:p>
        </p:txBody>
      </p:sp>
      <p:sp>
        <p:nvSpPr>
          <p:cNvPr id="21" name="矩形 47"/>
          <p:cNvSpPr>
            <a:spLocks noChangeArrowheads="1"/>
          </p:cNvSpPr>
          <p:nvPr/>
        </p:nvSpPr>
        <p:spPr bwMode="auto">
          <a:xfrm>
            <a:off x="6288882" y="3846910"/>
            <a:ext cx="1746647" cy="949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23" name="直接连接符 2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5" name="TextBox 24"/>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成功的项目展现</a:t>
            </a:r>
            <a:r>
              <a:rPr lang="zh-CN" altLang="en-US" sz="2000" spc="300" dirty="0">
                <a:latin typeface="方正兰亭细黑_GBK" panose="02000000000000000000" pitchFamily="2" charset="-122"/>
                <a:ea typeface="方正兰亭细黑_GBK" panose="02000000000000000000" pitchFamily="2" charset="-122"/>
              </a:rPr>
              <a:t>二</a:t>
            </a:r>
          </a:p>
        </p:txBody>
      </p:sp>
      <p:cxnSp>
        <p:nvCxnSpPr>
          <p:cNvPr id="26" name="直接连接符 25"/>
          <p:cNvCxnSpPr/>
          <p:nvPr/>
        </p:nvCxnSpPr>
        <p:spPr>
          <a:xfrm>
            <a:off x="3474371" y="26605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300"/>
                                        <p:tgtEl>
                                          <p:spTgt spid="24"/>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p:tgtEl>
                                          <p:spTgt spid="25"/>
                                        </p:tgtEl>
                                        <p:attrNameLst>
                                          <p:attrName>ppt_x</p:attrName>
                                        </p:attrNameLst>
                                      </p:cBhvr>
                                      <p:tavLst>
                                        <p:tav tm="0">
                                          <p:val>
                                            <p:strVal val="#ppt_x-#ppt_w*1.125000"/>
                                          </p:val>
                                        </p:tav>
                                        <p:tav tm="100000">
                                          <p:val>
                                            <p:strVal val="#ppt_x"/>
                                          </p:val>
                                        </p:tav>
                                      </p:tavLst>
                                    </p:anim>
                                    <p:animEffect transition="in" filter="wipe(right)">
                                      <p:cBhvr>
                                        <p:cTn id="12" dur="500"/>
                                        <p:tgtEl>
                                          <p:spTgt spid="25"/>
                                        </p:tgtEl>
                                      </p:cBhvr>
                                    </p:animEffect>
                                  </p:childTnLst>
                                </p:cTn>
                              </p:par>
                              <p:par>
                                <p:cTn id="13" presetID="22" presetClass="entr" presetSubtype="8"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left)">
                                      <p:cBhvr>
                                        <p:cTn id="15" dur="300"/>
                                        <p:tgtEl>
                                          <p:spTgt spid="23"/>
                                        </p:tgtEl>
                                      </p:cBhvr>
                                    </p:animEffect>
                                  </p:childTnLst>
                                </p:cTn>
                              </p:par>
                              <p:par>
                                <p:cTn id="16" presetID="12" presetClass="entr" presetSubtype="8"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additive="base">
                                        <p:cTn id="18" dur="500"/>
                                        <p:tgtEl>
                                          <p:spTgt spid="26"/>
                                        </p:tgtEl>
                                        <p:attrNameLst>
                                          <p:attrName>ppt_x</p:attrName>
                                        </p:attrNameLst>
                                      </p:cBhvr>
                                      <p:tavLst>
                                        <p:tav tm="0">
                                          <p:val>
                                            <p:strVal val="#ppt_x-#ppt_w*1.125000"/>
                                          </p:val>
                                        </p:tav>
                                        <p:tav tm="100000">
                                          <p:val>
                                            <p:strVal val="#ppt_x"/>
                                          </p:val>
                                        </p:tav>
                                      </p:tavLst>
                                    </p:anim>
                                    <p:animEffect transition="in" filter="wipe(right)">
                                      <p:cBhvr>
                                        <p:cTn id="19" dur="500"/>
                                        <p:tgtEl>
                                          <p:spTgt spid="26"/>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outVertical)">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left)">
                                      <p:cBhvr>
                                        <p:cTn id="29" dur="500"/>
                                        <p:tgtEl>
                                          <p:spTgt spid="22"/>
                                        </p:tgtEl>
                                      </p:cBhvr>
                                    </p:animEffect>
                                  </p:childTnLst>
                                </p:cTn>
                              </p:par>
                            </p:childTnLst>
                          </p:cTn>
                        </p:par>
                        <p:par>
                          <p:cTn id="30" fill="hold">
                            <p:stCondLst>
                              <p:cond delay="500"/>
                            </p:stCondLst>
                            <p:childTnLst>
                              <p:par>
                                <p:cTn id="31" presetID="12" presetClass="entr" presetSubtype="1"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p:tgtEl>
                                          <p:spTgt spid="6"/>
                                        </p:tgtEl>
                                        <p:attrNameLst>
                                          <p:attrName>ppt_y</p:attrName>
                                        </p:attrNameLst>
                                      </p:cBhvr>
                                      <p:tavLst>
                                        <p:tav tm="0">
                                          <p:val>
                                            <p:strVal val="#ppt_y-#ppt_h*1.125000"/>
                                          </p:val>
                                        </p:tav>
                                        <p:tav tm="100000">
                                          <p:val>
                                            <p:strVal val="#ppt_y"/>
                                          </p:val>
                                        </p:tav>
                                      </p:tavLst>
                                    </p:anim>
                                    <p:animEffect>
                                      <p:cBhvr>
                                        <p:cTn id="34" dur="500"/>
                                        <p:tgtEl>
                                          <p:spTgt spid="6"/>
                                        </p:tgtEl>
                                      </p:cBhvr>
                                    </p:animEffect>
                                  </p:childTnLst>
                                </p:cTn>
                              </p:par>
                            </p:childTnLst>
                          </p:cTn>
                        </p:par>
                        <p:par>
                          <p:cTn id="35" fill="hold">
                            <p:stCondLst>
                              <p:cond delay="1000"/>
                            </p:stCondLst>
                            <p:childTnLst>
                              <p:par>
                                <p:cTn id="36" presetID="12" presetClass="entr" presetSubtype="2" fill="hold"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p:cTn id="38" dur="500"/>
                                        <p:tgtEl>
                                          <p:spTgt spid="9"/>
                                        </p:tgtEl>
                                        <p:attrNameLst>
                                          <p:attrName>ppt_x</p:attrName>
                                        </p:attrNameLst>
                                      </p:cBhvr>
                                      <p:tavLst>
                                        <p:tav tm="0">
                                          <p:val>
                                            <p:strVal val="#ppt_x+#ppt_w*1.125000"/>
                                          </p:val>
                                        </p:tav>
                                        <p:tav tm="100000">
                                          <p:val>
                                            <p:strVal val="#ppt_x"/>
                                          </p:val>
                                        </p:tav>
                                      </p:tavLst>
                                    </p:anim>
                                    <p:animEffect>
                                      <p:cBhvr>
                                        <p:cTn id="39" dur="500"/>
                                        <p:tgtEl>
                                          <p:spTgt spid="9"/>
                                        </p:tgtEl>
                                      </p:cBhvr>
                                    </p:animEffect>
                                  </p:childTnLst>
                                </p:cTn>
                              </p:par>
                              <p:par>
                                <p:cTn id="40" presetID="12" presetClass="entr" presetSubtype="8"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p:tgtEl>
                                          <p:spTgt spid="12"/>
                                        </p:tgtEl>
                                        <p:attrNameLst>
                                          <p:attrName>ppt_x</p:attrName>
                                        </p:attrNameLst>
                                      </p:cBhvr>
                                      <p:tavLst>
                                        <p:tav tm="0">
                                          <p:val>
                                            <p:strVal val="#ppt_x-#ppt_w*1.125000"/>
                                          </p:val>
                                        </p:tav>
                                        <p:tav tm="100000">
                                          <p:val>
                                            <p:strVal val="#ppt_x"/>
                                          </p:val>
                                        </p:tav>
                                      </p:tavLst>
                                    </p:anim>
                                    <p:animEffect>
                                      <p:cBhvr>
                                        <p:cTn id="43" dur="500"/>
                                        <p:tgtEl>
                                          <p:spTgt spid="12"/>
                                        </p:tgtEl>
                                      </p:cBhvr>
                                    </p:animEffect>
                                  </p:childTnLst>
                                </p:cTn>
                              </p:par>
                            </p:childTnLst>
                          </p:cTn>
                        </p:par>
                        <p:par>
                          <p:cTn id="44" fill="hold">
                            <p:stCondLst>
                              <p:cond delay="1500"/>
                            </p:stCondLst>
                            <p:childTnLst>
                              <p:par>
                                <p:cTn id="45" presetID="23" presetClass="entr" presetSubtype="16"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500" fill="hold"/>
                                        <p:tgtEl>
                                          <p:spTgt spid="18"/>
                                        </p:tgtEl>
                                        <p:attrNameLst>
                                          <p:attrName>ppt_w</p:attrName>
                                        </p:attrNameLst>
                                      </p:cBhvr>
                                      <p:tavLst>
                                        <p:tav tm="0">
                                          <p:val>
                                            <p:fltVal val="0"/>
                                          </p:val>
                                        </p:tav>
                                        <p:tav tm="100000">
                                          <p:val>
                                            <p:strVal val="#ppt_w"/>
                                          </p:val>
                                        </p:tav>
                                      </p:tavLst>
                                    </p:anim>
                                    <p:anim calcmode="lin" valueType="num">
                                      <p:cBhvr>
                                        <p:cTn id="48" dur="500" fill="hold"/>
                                        <p:tgtEl>
                                          <p:spTgt spid="18"/>
                                        </p:tgtEl>
                                        <p:attrNameLst>
                                          <p:attrName>ppt_h</p:attrName>
                                        </p:attrNameLst>
                                      </p:cBhvr>
                                      <p:tavLst>
                                        <p:tav tm="0">
                                          <p:val>
                                            <p:fltVal val="0"/>
                                          </p:val>
                                        </p:tav>
                                        <p:tav tm="100000">
                                          <p:val>
                                            <p:strVal val="#ppt_h"/>
                                          </p:val>
                                        </p:tav>
                                      </p:tavLst>
                                    </p:anim>
                                  </p:childTnLst>
                                </p:cTn>
                              </p:par>
                              <p:par>
                                <p:cTn id="49" presetID="23" presetClass="entr" presetSubtype="16"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p:cTn id="51" dur="500" fill="hold"/>
                                        <p:tgtEl>
                                          <p:spTgt spid="16"/>
                                        </p:tgtEl>
                                        <p:attrNameLst>
                                          <p:attrName>ppt_w</p:attrName>
                                        </p:attrNameLst>
                                      </p:cBhvr>
                                      <p:tavLst>
                                        <p:tav tm="0">
                                          <p:val>
                                            <p:fltVal val="0"/>
                                          </p:val>
                                        </p:tav>
                                        <p:tav tm="100000">
                                          <p:val>
                                            <p:strVal val="#ppt_w"/>
                                          </p:val>
                                        </p:tav>
                                      </p:tavLst>
                                    </p:anim>
                                    <p:anim calcmode="lin" valueType="num">
                                      <p:cBhvr>
                                        <p:cTn id="52" dur="500" fill="hold"/>
                                        <p:tgtEl>
                                          <p:spTgt spid="16"/>
                                        </p:tgtEl>
                                        <p:attrNameLst>
                                          <p:attrName>ppt_h</p:attrName>
                                        </p:attrNameLst>
                                      </p:cBhvr>
                                      <p:tavLst>
                                        <p:tav tm="0">
                                          <p:val>
                                            <p:fltVal val="0"/>
                                          </p:val>
                                        </p:tav>
                                        <p:tav tm="100000">
                                          <p:val>
                                            <p:strVal val="#ppt_h"/>
                                          </p:val>
                                        </p:tav>
                                      </p:tavLst>
                                    </p:anim>
                                  </p:childTnLst>
                                </p:cTn>
                              </p:par>
                              <p:par>
                                <p:cTn id="53" presetID="23" presetClass="entr" presetSubtype="16"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childTnLst>
                                </p:cTn>
                              </p:par>
                            </p:childTnLst>
                          </p:cTn>
                        </p:par>
                        <p:par>
                          <p:cTn id="57" fill="hold">
                            <p:stCondLst>
                              <p:cond delay="2000"/>
                            </p:stCondLst>
                            <p:childTnLst>
                              <p:par>
                                <p:cTn id="58" presetID="20" presetClass="entr" presetSubtype="0" fill="hold" grpId="0"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p:cBhvr>
                                        <p:cTn id="60" dur="750"/>
                                        <p:tgtEl>
                                          <p:spTgt spid="19"/>
                                        </p:tgtEl>
                                      </p:cBhvr>
                                    </p:animEffect>
                                  </p:childTnLst>
                                </p:cTn>
                              </p:par>
                              <p:par>
                                <p:cTn id="61" presetID="20" presetClass="entr" presetSubtype="0"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Effect>
                                      <p:cBhvr>
                                        <p:cTn id="63" dur="750"/>
                                        <p:tgtEl>
                                          <p:spTgt spid="17"/>
                                        </p:tgtEl>
                                      </p:cBhvr>
                                    </p:animEffect>
                                  </p:childTnLst>
                                </p:cTn>
                              </p:par>
                              <p:par>
                                <p:cTn id="64" presetID="20" presetClass="entr" presetSubtype="0"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p:cBhvr>
                                        <p:cTn id="66"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5" grpId="0"/>
      <p:bldP spid="16" grpId="0" bldLvl="0" autoUpdateAnimBg="0"/>
      <p:bldP spid="17" grpId="0" bldLvl="0" autoUpdateAnimBg="0"/>
      <p:bldP spid="18" grpId="0" bldLvl="0" autoUpdateAnimBg="0"/>
      <p:bldP spid="19" grpId="0" bldLvl="0" autoUpdateAnimBg="0"/>
      <p:bldP spid="20" grpId="0" bldLvl="0" autoUpdateAnimBg="0"/>
      <p:bldP spid="21" grpId="0" bldLvl="0" autoUpdateAnimBg="0"/>
      <p:bldP spid="24" grpId="0" animBg="1"/>
      <p:bldP spid="25"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664482" y="1246912"/>
            <a:ext cx="3217688" cy="830997"/>
          </a:xfrm>
          <a:prstGeom prst="rect">
            <a:avLst/>
          </a:prstGeom>
          <a:noFill/>
          <a:ln>
            <a:noFill/>
          </a:ln>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您的内容打在这里，或者通过复制您的文本后，在此框中选择粘贴，并选择只保留文字。您的内容打在这里，或者通过复制您的文本后，在此框中选择粘贴，并选择只保留文字。</a:t>
            </a:r>
          </a:p>
        </p:txBody>
      </p:sp>
      <p:sp>
        <p:nvSpPr>
          <p:cNvPr id="40" name="TextBox 39"/>
          <p:cNvSpPr txBox="1"/>
          <p:nvPr/>
        </p:nvSpPr>
        <p:spPr>
          <a:xfrm>
            <a:off x="6409344" y="2389808"/>
            <a:ext cx="2111475" cy="646331"/>
          </a:xfrm>
          <a:prstGeom prst="rect">
            <a:avLst/>
          </a:prstGeom>
          <a:noFill/>
        </p:spPr>
        <p:txBody>
          <a:bodyPr wrap="square" rtlCol="0">
            <a:spAutoFit/>
          </a:bodyPr>
          <a:lstStyle/>
          <a:p>
            <a:r>
              <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01.</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41" name="TextBox 40"/>
          <p:cNvSpPr txBox="1"/>
          <p:nvPr/>
        </p:nvSpPr>
        <p:spPr>
          <a:xfrm>
            <a:off x="6409344" y="3218448"/>
            <a:ext cx="2111475" cy="646331"/>
          </a:xfrm>
          <a:prstGeom prst="rect">
            <a:avLst/>
          </a:prstGeom>
          <a:noFill/>
        </p:spPr>
        <p:txBody>
          <a:bodyPr wrap="square" rtlCol="0">
            <a:spAutoFit/>
          </a:bodyPr>
          <a:lstStyle/>
          <a:p>
            <a:r>
              <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02.</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42" name="TextBox 41"/>
          <p:cNvSpPr txBox="1"/>
          <p:nvPr/>
        </p:nvSpPr>
        <p:spPr>
          <a:xfrm>
            <a:off x="6409344" y="4047089"/>
            <a:ext cx="1825981" cy="646331"/>
          </a:xfrm>
          <a:prstGeom prst="rect">
            <a:avLst/>
          </a:prstGeom>
          <a:noFill/>
        </p:spPr>
        <p:txBody>
          <a:bodyPr wrap="square" rtlCol="0">
            <a:spAutoFit/>
          </a:bodyPr>
          <a:lstStyle/>
          <a:p>
            <a:r>
              <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03.</a:t>
            </a:r>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a:t>
            </a:r>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后。</a:t>
            </a:r>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43" name="TextBox 42"/>
          <p:cNvSpPr txBox="1"/>
          <p:nvPr/>
        </p:nvSpPr>
        <p:spPr>
          <a:xfrm>
            <a:off x="2486346" y="3718858"/>
            <a:ext cx="1107996" cy="461665"/>
          </a:xfrm>
          <a:prstGeom prst="rect">
            <a:avLst/>
          </a:prstGeom>
          <a:noFill/>
          <a:ln>
            <a:noFill/>
          </a:ln>
        </p:spPr>
        <p:txBody>
          <a:bodyPr wrap="none" rtlCol="0">
            <a:spAutoFit/>
          </a:bodyPr>
          <a:lstStyle/>
          <a:p>
            <a:r>
              <a:rPr lang="zh-CN" altLang="en-US" sz="2400" dirty="0" smtClean="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rPr>
              <a:t>项目一</a:t>
            </a:r>
            <a:endParaRPr lang="zh-CN" altLang="en-US" sz="2400" dirty="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44" name="TextBox 43"/>
          <p:cNvSpPr txBox="1"/>
          <p:nvPr/>
        </p:nvSpPr>
        <p:spPr>
          <a:xfrm>
            <a:off x="4397459" y="2661429"/>
            <a:ext cx="1107996" cy="461665"/>
          </a:xfrm>
          <a:prstGeom prst="rect">
            <a:avLst/>
          </a:prstGeom>
          <a:noFill/>
          <a:ln>
            <a:noFill/>
          </a:ln>
        </p:spPr>
        <p:txBody>
          <a:bodyPr wrap="none" rtlCol="0">
            <a:spAutoFit/>
          </a:bodyPr>
          <a:lstStyle/>
          <a:p>
            <a:r>
              <a:rPr lang="zh-CN" altLang="en-US" sz="2400" dirty="0" smtClean="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rPr>
              <a:t>项目二</a:t>
            </a:r>
            <a:endParaRPr lang="zh-CN" altLang="en-US" sz="2400" dirty="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45" name="TextBox 44"/>
          <p:cNvSpPr txBox="1"/>
          <p:nvPr/>
        </p:nvSpPr>
        <p:spPr>
          <a:xfrm>
            <a:off x="6299007" y="1607750"/>
            <a:ext cx="1107996" cy="461665"/>
          </a:xfrm>
          <a:prstGeom prst="rect">
            <a:avLst/>
          </a:prstGeom>
          <a:noFill/>
          <a:ln>
            <a:noFill/>
          </a:ln>
        </p:spPr>
        <p:txBody>
          <a:bodyPr wrap="none" rtlCol="0">
            <a:spAutoFit/>
          </a:bodyPr>
          <a:lstStyle/>
          <a:p>
            <a:r>
              <a:rPr lang="zh-CN" altLang="en-US" sz="2400" dirty="0" smtClean="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rPr>
              <a:t>项目三</a:t>
            </a:r>
            <a:endParaRPr lang="zh-CN" altLang="en-US" sz="2400" dirty="0">
              <a:solidFill>
                <a:srgbClr val="163A5A"/>
              </a:solidFill>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grpSp>
        <p:nvGrpSpPr>
          <p:cNvPr id="9" name="组合 8"/>
          <p:cNvGrpSpPr/>
          <p:nvPr/>
        </p:nvGrpSpPr>
        <p:grpSpPr>
          <a:xfrm>
            <a:off x="5105593" y="1379191"/>
            <a:ext cx="914014" cy="914014"/>
            <a:chOff x="5105593" y="1379191"/>
            <a:chExt cx="914014" cy="914014"/>
          </a:xfrm>
        </p:grpSpPr>
        <p:grpSp>
          <p:nvGrpSpPr>
            <p:cNvPr id="46" name="组合 45"/>
            <p:cNvGrpSpPr/>
            <p:nvPr/>
          </p:nvGrpSpPr>
          <p:grpSpPr>
            <a:xfrm>
              <a:off x="5105593" y="1379191"/>
              <a:ext cx="914014" cy="914014"/>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51" name="椭圆 5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53" name="TextBox 52"/>
            <p:cNvSpPr txBox="1"/>
            <p:nvPr/>
          </p:nvSpPr>
          <p:spPr>
            <a:xfrm>
              <a:off x="5258670" y="1576972"/>
              <a:ext cx="607859" cy="523220"/>
            </a:xfrm>
            <a:prstGeom prst="rect">
              <a:avLst/>
            </a:prstGeom>
            <a:noFill/>
          </p:spPr>
          <p:txBody>
            <a:bodyPr wrap="none" rtlCol="0">
              <a:spAutoFit/>
            </a:bodyPr>
            <a:lstStyle/>
            <a:p>
              <a:r>
                <a:rPr lang="en-US" altLang="zh-CN" sz="2800" dirty="0" smtClean="0">
                  <a:solidFill>
                    <a:srgbClr val="163A5A"/>
                  </a:solidFill>
                  <a:latin typeface="方正韵动中黑简体" panose="02000000000000000000" pitchFamily="2" charset="-122"/>
                  <a:ea typeface="方正韵动中黑简体" panose="02000000000000000000" pitchFamily="2" charset="-122"/>
                </a:rPr>
                <a:t>03</a:t>
              </a:r>
              <a:endParaRPr lang="zh-CN" altLang="en-US" sz="20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8" name="组合 7"/>
          <p:cNvGrpSpPr/>
          <p:nvPr/>
        </p:nvGrpSpPr>
        <p:grpSpPr>
          <a:xfrm>
            <a:off x="3245280" y="2331973"/>
            <a:ext cx="914014" cy="914014"/>
            <a:chOff x="3245280" y="2331973"/>
            <a:chExt cx="914014" cy="914014"/>
          </a:xfrm>
        </p:grpSpPr>
        <p:grpSp>
          <p:nvGrpSpPr>
            <p:cNvPr id="37" name="组合 36"/>
            <p:cNvGrpSpPr/>
            <p:nvPr/>
          </p:nvGrpSpPr>
          <p:grpSpPr>
            <a:xfrm>
              <a:off x="3245280" y="2331973"/>
              <a:ext cx="914014" cy="914014"/>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9" name="椭圆 3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54" name="TextBox 53"/>
            <p:cNvSpPr txBox="1"/>
            <p:nvPr/>
          </p:nvSpPr>
          <p:spPr>
            <a:xfrm>
              <a:off x="3398357" y="2527370"/>
              <a:ext cx="607859" cy="523220"/>
            </a:xfrm>
            <a:prstGeom prst="rect">
              <a:avLst/>
            </a:prstGeom>
            <a:noFill/>
          </p:spPr>
          <p:txBody>
            <a:bodyPr wrap="none" rtlCol="0">
              <a:spAutoFit/>
            </a:bodyPr>
            <a:lstStyle/>
            <a:p>
              <a:r>
                <a:rPr lang="en-US" altLang="zh-CN" sz="2800" dirty="0" smtClean="0">
                  <a:solidFill>
                    <a:srgbClr val="163A5A"/>
                  </a:solidFill>
                  <a:latin typeface="方正韵动中黑简体" panose="02000000000000000000" pitchFamily="2" charset="-122"/>
                  <a:ea typeface="方正韵动中黑简体" panose="02000000000000000000" pitchFamily="2" charset="-122"/>
                </a:rPr>
                <a:t>02</a:t>
              </a:r>
              <a:endParaRPr lang="zh-CN" altLang="en-US" sz="28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6" name="组合 5"/>
          <p:cNvGrpSpPr/>
          <p:nvPr/>
        </p:nvGrpSpPr>
        <p:grpSpPr>
          <a:xfrm>
            <a:off x="1278794" y="3334906"/>
            <a:ext cx="914014" cy="914014"/>
            <a:chOff x="1278794" y="3334906"/>
            <a:chExt cx="914014" cy="914014"/>
          </a:xfrm>
        </p:grpSpPr>
        <p:grpSp>
          <p:nvGrpSpPr>
            <p:cNvPr id="27" name="组合 26"/>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0" name="椭圆 2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58" name="TextBox 57"/>
            <p:cNvSpPr txBox="1"/>
            <p:nvPr/>
          </p:nvSpPr>
          <p:spPr>
            <a:xfrm>
              <a:off x="1461122" y="3541613"/>
              <a:ext cx="607859" cy="523220"/>
            </a:xfrm>
            <a:prstGeom prst="rect">
              <a:avLst/>
            </a:prstGeom>
            <a:noFill/>
          </p:spPr>
          <p:txBody>
            <a:bodyPr wrap="none" rtlCol="0">
              <a:spAutoFit/>
            </a:bodyPr>
            <a:lstStyle/>
            <a:p>
              <a:r>
                <a:rPr lang="en-US" altLang="zh-CN" sz="2800" dirty="0" smtClean="0">
                  <a:solidFill>
                    <a:srgbClr val="163A5A"/>
                  </a:solidFill>
                  <a:latin typeface="方正韵动中黑简体" panose="02000000000000000000" pitchFamily="2" charset="-122"/>
                  <a:ea typeface="方正韵动中黑简体" panose="02000000000000000000" pitchFamily="2" charset="-122"/>
                </a:rPr>
                <a:t>01</a:t>
              </a:r>
              <a:endParaRPr lang="zh-CN" altLang="en-US" sz="2000" dirty="0">
                <a:solidFill>
                  <a:srgbClr val="163A5A"/>
                </a:solidFill>
                <a:latin typeface="方正韵动中黑简体" panose="02000000000000000000" pitchFamily="2" charset="-122"/>
                <a:ea typeface="方正韵动中黑简体" panose="02000000000000000000" pitchFamily="2" charset="-122"/>
              </a:endParaRPr>
            </a:p>
          </p:txBody>
        </p:sp>
      </p:grpSp>
      <p:cxnSp>
        <p:nvCxnSpPr>
          <p:cNvPr id="32" name="直接连接符 31"/>
          <p:cNvCxnSpPr/>
          <p:nvPr/>
        </p:nvCxnSpPr>
        <p:spPr>
          <a:xfrm>
            <a:off x="99209" y="55110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230832" y="16918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ea typeface="微软雅黑" panose="020B0503020204020204" pitchFamily="34" charset="-122"/>
            </a:endParaRPr>
          </a:p>
        </p:txBody>
      </p:sp>
      <p:sp>
        <p:nvSpPr>
          <p:cNvPr id="34" name="TextBox 93"/>
          <p:cNvSpPr txBox="1"/>
          <p:nvPr/>
        </p:nvSpPr>
        <p:spPr>
          <a:xfrm>
            <a:off x="492909" y="133320"/>
            <a:ext cx="2544286"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spc="300" dirty="0" smtClean="0">
                <a:latin typeface="方正兰亭细黑_GBK" panose="02000000000000000000" pitchFamily="2" charset="-122"/>
                <a:ea typeface="方正兰亭细黑_GBK" panose="02000000000000000000" pitchFamily="2" charset="-122"/>
              </a:rPr>
              <a:t>成功的项目展现三</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35" name="直接连接符 34"/>
          <p:cNvCxnSpPr/>
          <p:nvPr/>
        </p:nvCxnSpPr>
        <p:spPr>
          <a:xfrm>
            <a:off x="3058323" y="22162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44000">
                                          <p:cBhvr additive="base">
                                            <p:cTn id="7" dur="500" fill="hold"/>
                                            <p:tgtEl>
                                              <p:spTgt spid="6"/>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44000">
                                      <p:stCondLst>
                                        <p:cond delay="300"/>
                                      </p:stCondLst>
                                      <p:childTnLst>
                                        <p:set>
                                          <p:cBhvr>
                                            <p:cTn id="10" dur="1" fill="hold">
                                              <p:stCondLst>
                                                <p:cond delay="0"/>
                                              </p:stCondLst>
                                            </p:cTn>
                                            <p:tgtEl>
                                              <p:spTgt spid="8"/>
                                            </p:tgtEl>
                                            <p:attrNameLst>
                                              <p:attrName>style.visibility</p:attrName>
                                            </p:attrNameLst>
                                          </p:cBhvr>
                                          <p:to>
                                            <p:strVal val="visible"/>
                                          </p:to>
                                        </p:set>
                                        <p:anim calcmode="lin" valueType="num" p14:bounceEnd="44000">
                                          <p:cBhvr additive="base">
                                            <p:cTn id="11" dur="500" fill="hold"/>
                                            <p:tgtEl>
                                              <p:spTgt spid="8"/>
                                            </p:tgtEl>
                                            <p:attrNameLst>
                                              <p:attrName>ppt_x</p:attrName>
                                            </p:attrNameLst>
                                          </p:cBhvr>
                                          <p:tavLst>
                                            <p:tav tm="0">
                                              <p:val>
                                                <p:strVal val="#ppt_x"/>
                                              </p:val>
                                            </p:tav>
                                            <p:tav tm="100000">
                                              <p:val>
                                                <p:strVal val="#ppt_x"/>
                                              </p:val>
                                            </p:tav>
                                          </p:tavLst>
                                        </p:anim>
                                        <p:anim calcmode="lin" valueType="num" p14:bounceEnd="44000">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12" presetClass="entr" presetSubtype="8" fill="hold" grpId="0" nodeType="withEffect">
                                      <p:stCondLst>
                                        <p:cond delay="30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p:tgtEl>
                                              <p:spTgt spid="43"/>
                                            </p:tgtEl>
                                            <p:attrNameLst>
                                              <p:attrName>ppt_x</p:attrName>
                                            </p:attrNameLst>
                                          </p:cBhvr>
                                          <p:tavLst>
                                            <p:tav tm="0">
                                              <p:val>
                                                <p:strVal val="#ppt_x-#ppt_w*1.125000"/>
                                              </p:val>
                                            </p:tav>
                                            <p:tav tm="100000">
                                              <p:val>
                                                <p:strVal val="#ppt_x"/>
                                              </p:val>
                                            </p:tav>
                                          </p:tavLst>
                                        </p:anim>
                                        <p:animEffect transition="in" filter="wipe(right)">
                                          <p:cBhvr>
                                            <p:cTn id="16" dur="500"/>
                                            <p:tgtEl>
                                              <p:spTgt spid="43"/>
                                            </p:tgtEl>
                                          </p:cBhvr>
                                        </p:animEffect>
                                      </p:childTnLst>
                                    </p:cTn>
                                  </p:par>
                                  <p:par>
                                    <p:cTn id="17" presetID="2" presetClass="entr" presetSubtype="4" fill="hold" nodeType="withEffect" p14:presetBounceEnd="44000">
                                      <p:stCondLst>
                                        <p:cond delay="600"/>
                                      </p:stCondLst>
                                      <p:childTnLst>
                                        <p:set>
                                          <p:cBhvr>
                                            <p:cTn id="18" dur="1" fill="hold">
                                              <p:stCondLst>
                                                <p:cond delay="0"/>
                                              </p:stCondLst>
                                            </p:cTn>
                                            <p:tgtEl>
                                              <p:spTgt spid="9"/>
                                            </p:tgtEl>
                                            <p:attrNameLst>
                                              <p:attrName>style.visibility</p:attrName>
                                            </p:attrNameLst>
                                          </p:cBhvr>
                                          <p:to>
                                            <p:strVal val="visible"/>
                                          </p:to>
                                        </p:set>
                                        <p:anim calcmode="lin" valueType="num" p14:bounceEnd="44000">
                                          <p:cBhvr additive="base">
                                            <p:cTn id="19" dur="500" fill="hold"/>
                                            <p:tgtEl>
                                              <p:spTgt spid="9"/>
                                            </p:tgtEl>
                                            <p:attrNameLst>
                                              <p:attrName>ppt_x</p:attrName>
                                            </p:attrNameLst>
                                          </p:cBhvr>
                                          <p:tavLst>
                                            <p:tav tm="0">
                                              <p:val>
                                                <p:strVal val="#ppt_x"/>
                                              </p:val>
                                            </p:tav>
                                            <p:tav tm="100000">
                                              <p:val>
                                                <p:strVal val="#ppt_x"/>
                                              </p:val>
                                            </p:tav>
                                          </p:tavLst>
                                        </p:anim>
                                        <p:anim calcmode="lin" valueType="num" p14:bounceEnd="44000">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12" presetClass="entr" presetSubtype="8" fill="hold" grpId="0" nodeType="withEffect">
                                      <p:stCondLst>
                                        <p:cond delay="60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p:tgtEl>
                                              <p:spTgt spid="44"/>
                                            </p:tgtEl>
                                            <p:attrNameLst>
                                              <p:attrName>ppt_x</p:attrName>
                                            </p:attrNameLst>
                                          </p:cBhvr>
                                          <p:tavLst>
                                            <p:tav tm="0">
                                              <p:val>
                                                <p:strVal val="#ppt_x-#ppt_w*1.125000"/>
                                              </p:val>
                                            </p:tav>
                                            <p:tav tm="100000">
                                              <p:val>
                                                <p:strVal val="#ppt_x"/>
                                              </p:val>
                                            </p:tav>
                                          </p:tavLst>
                                        </p:anim>
                                        <p:animEffect transition="in" filter="wipe(right)">
                                          <p:cBhvr>
                                            <p:cTn id="24" dur="500"/>
                                            <p:tgtEl>
                                              <p:spTgt spid="44"/>
                                            </p:tgtEl>
                                          </p:cBhvr>
                                        </p:animEffect>
                                      </p:childTnLst>
                                    </p:cTn>
                                  </p:par>
                                  <p:par>
                                    <p:cTn id="25" presetID="12" presetClass="entr" presetSubtype="8" fill="hold" grpId="0" nodeType="withEffect">
                                      <p:stCondLst>
                                        <p:cond delay="90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p:tgtEl>
                                              <p:spTgt spid="45"/>
                                            </p:tgtEl>
                                            <p:attrNameLst>
                                              <p:attrName>ppt_x</p:attrName>
                                            </p:attrNameLst>
                                          </p:cBhvr>
                                          <p:tavLst>
                                            <p:tav tm="0">
                                              <p:val>
                                                <p:strVal val="#ppt_x-#ppt_w*1.125000"/>
                                              </p:val>
                                            </p:tav>
                                            <p:tav tm="100000">
                                              <p:val>
                                                <p:strVal val="#ppt_x"/>
                                              </p:val>
                                            </p:tav>
                                          </p:tavLst>
                                        </p:anim>
                                        <p:animEffect transition="in" filter="wipe(right)">
                                          <p:cBhvr>
                                            <p:cTn id="28" dur="500"/>
                                            <p:tgtEl>
                                              <p:spTgt spid="45"/>
                                            </p:tgtEl>
                                          </p:cBhvr>
                                        </p:animEffect>
                                      </p:childTnLst>
                                    </p:cTn>
                                  </p:par>
                                </p:childTnLst>
                              </p:cTn>
                            </p:par>
                            <p:par>
                              <p:cTn id="29" fill="hold">
                                <p:stCondLst>
                                  <p:cond delay="500"/>
                                </p:stCondLst>
                                <p:childTnLst>
                                  <p:par>
                                    <p:cTn id="30" presetID="18" presetClass="entr" presetSubtype="3"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strips(upRight)">
                                          <p:cBhvr>
                                            <p:cTn id="32" dur="500"/>
                                            <p:tgtEl>
                                              <p:spTgt spid="25"/>
                                            </p:tgtEl>
                                          </p:cBhvr>
                                        </p:animEffect>
                                      </p:childTnLst>
                                    </p:cTn>
                                  </p:par>
                                  <p:par>
                                    <p:cTn id="33" presetID="18" presetClass="entr" presetSubtype="3"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strips(upRight)">
                                          <p:cBhvr>
                                            <p:cTn id="35" dur="500"/>
                                            <p:tgtEl>
                                              <p:spTgt spid="40"/>
                                            </p:tgtEl>
                                          </p:cBhvr>
                                        </p:animEffect>
                                      </p:childTnLst>
                                    </p:cTn>
                                  </p:par>
                                  <p:par>
                                    <p:cTn id="36" presetID="18" presetClass="entr" presetSubtype="3"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strips(upRight)">
                                          <p:cBhvr>
                                            <p:cTn id="38" dur="500"/>
                                            <p:tgtEl>
                                              <p:spTgt spid="41"/>
                                            </p:tgtEl>
                                          </p:cBhvr>
                                        </p:animEffect>
                                      </p:childTnLst>
                                    </p:cTn>
                                  </p:par>
                                  <p:par>
                                    <p:cTn id="39" presetID="18" presetClass="entr" presetSubtype="3" fill="hold" grpId="0" nodeType="withEffect">
                                      <p:stCondLst>
                                        <p:cond delay="0"/>
                                      </p:stCondLst>
                                      <p:childTnLst>
                                        <p:set>
                                          <p:cBhvr>
                                            <p:cTn id="40" dur="1" fill="hold">
                                              <p:stCondLst>
                                                <p:cond delay="0"/>
                                              </p:stCondLst>
                                            </p:cTn>
                                            <p:tgtEl>
                                              <p:spTgt spid="42"/>
                                            </p:tgtEl>
                                            <p:attrNameLst>
                                              <p:attrName>style.visibility</p:attrName>
                                            </p:attrNameLst>
                                          </p:cBhvr>
                                          <p:to>
                                            <p:strVal val="visible"/>
                                          </p:to>
                                        </p:set>
                                        <p:animEffect transition="in" filter="strips(upRight)">
                                          <p:cBhvr>
                                            <p:cTn id="4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0" grpId="0"/>
          <p:bldP spid="41" grpId="0"/>
          <p:bldP spid="42" grpId="0"/>
          <p:bldP spid="43" grpId="0"/>
          <p:bldP spid="44" grpId="0"/>
          <p:bldP spid="4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3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12" presetClass="entr" presetSubtype="8" fill="hold" grpId="0" nodeType="withEffect">
                                      <p:stCondLst>
                                        <p:cond delay="30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p:tgtEl>
                                              <p:spTgt spid="43"/>
                                            </p:tgtEl>
                                            <p:attrNameLst>
                                              <p:attrName>ppt_x</p:attrName>
                                            </p:attrNameLst>
                                          </p:cBhvr>
                                          <p:tavLst>
                                            <p:tav tm="0">
                                              <p:val>
                                                <p:strVal val="#ppt_x-#ppt_w*1.125000"/>
                                              </p:val>
                                            </p:tav>
                                            <p:tav tm="100000">
                                              <p:val>
                                                <p:strVal val="#ppt_x"/>
                                              </p:val>
                                            </p:tav>
                                          </p:tavLst>
                                        </p:anim>
                                        <p:animEffect transition="in" filter="wipe(right)">
                                          <p:cBhvr>
                                            <p:cTn id="16" dur="500"/>
                                            <p:tgtEl>
                                              <p:spTgt spid="43"/>
                                            </p:tgtEl>
                                          </p:cBhvr>
                                        </p:animEffect>
                                      </p:childTnLst>
                                    </p:cTn>
                                  </p:par>
                                  <p:par>
                                    <p:cTn id="17" presetID="2" presetClass="entr" presetSubtype="4" fill="hold" nodeType="withEffect">
                                      <p:stCondLst>
                                        <p:cond delay="6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12" presetClass="entr" presetSubtype="8" fill="hold" grpId="0" nodeType="withEffect">
                                      <p:stCondLst>
                                        <p:cond delay="60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p:tgtEl>
                                              <p:spTgt spid="44"/>
                                            </p:tgtEl>
                                            <p:attrNameLst>
                                              <p:attrName>ppt_x</p:attrName>
                                            </p:attrNameLst>
                                          </p:cBhvr>
                                          <p:tavLst>
                                            <p:tav tm="0">
                                              <p:val>
                                                <p:strVal val="#ppt_x-#ppt_w*1.125000"/>
                                              </p:val>
                                            </p:tav>
                                            <p:tav tm="100000">
                                              <p:val>
                                                <p:strVal val="#ppt_x"/>
                                              </p:val>
                                            </p:tav>
                                          </p:tavLst>
                                        </p:anim>
                                        <p:animEffect transition="in" filter="wipe(right)">
                                          <p:cBhvr>
                                            <p:cTn id="24" dur="500"/>
                                            <p:tgtEl>
                                              <p:spTgt spid="44"/>
                                            </p:tgtEl>
                                          </p:cBhvr>
                                        </p:animEffect>
                                      </p:childTnLst>
                                    </p:cTn>
                                  </p:par>
                                  <p:par>
                                    <p:cTn id="25" presetID="12" presetClass="entr" presetSubtype="8" fill="hold" grpId="0" nodeType="withEffect">
                                      <p:stCondLst>
                                        <p:cond delay="90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p:tgtEl>
                                              <p:spTgt spid="45"/>
                                            </p:tgtEl>
                                            <p:attrNameLst>
                                              <p:attrName>ppt_x</p:attrName>
                                            </p:attrNameLst>
                                          </p:cBhvr>
                                          <p:tavLst>
                                            <p:tav tm="0">
                                              <p:val>
                                                <p:strVal val="#ppt_x-#ppt_w*1.125000"/>
                                              </p:val>
                                            </p:tav>
                                            <p:tav tm="100000">
                                              <p:val>
                                                <p:strVal val="#ppt_x"/>
                                              </p:val>
                                            </p:tav>
                                          </p:tavLst>
                                        </p:anim>
                                        <p:animEffect transition="in" filter="wipe(right)">
                                          <p:cBhvr>
                                            <p:cTn id="28" dur="500"/>
                                            <p:tgtEl>
                                              <p:spTgt spid="45"/>
                                            </p:tgtEl>
                                          </p:cBhvr>
                                        </p:animEffect>
                                      </p:childTnLst>
                                    </p:cTn>
                                  </p:par>
                                </p:childTnLst>
                              </p:cTn>
                            </p:par>
                            <p:par>
                              <p:cTn id="29" fill="hold">
                                <p:stCondLst>
                                  <p:cond delay="500"/>
                                </p:stCondLst>
                                <p:childTnLst>
                                  <p:par>
                                    <p:cTn id="30" presetID="18" presetClass="entr" presetSubtype="3"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strips(upRight)">
                                          <p:cBhvr>
                                            <p:cTn id="32" dur="500"/>
                                            <p:tgtEl>
                                              <p:spTgt spid="25"/>
                                            </p:tgtEl>
                                          </p:cBhvr>
                                        </p:animEffect>
                                      </p:childTnLst>
                                    </p:cTn>
                                  </p:par>
                                  <p:par>
                                    <p:cTn id="33" presetID="18" presetClass="entr" presetSubtype="3"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strips(upRight)">
                                          <p:cBhvr>
                                            <p:cTn id="35" dur="500"/>
                                            <p:tgtEl>
                                              <p:spTgt spid="40"/>
                                            </p:tgtEl>
                                          </p:cBhvr>
                                        </p:animEffect>
                                      </p:childTnLst>
                                    </p:cTn>
                                  </p:par>
                                  <p:par>
                                    <p:cTn id="36" presetID="18" presetClass="entr" presetSubtype="3"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strips(upRight)">
                                          <p:cBhvr>
                                            <p:cTn id="38" dur="500"/>
                                            <p:tgtEl>
                                              <p:spTgt spid="41"/>
                                            </p:tgtEl>
                                          </p:cBhvr>
                                        </p:animEffect>
                                      </p:childTnLst>
                                    </p:cTn>
                                  </p:par>
                                  <p:par>
                                    <p:cTn id="39" presetID="18" presetClass="entr" presetSubtype="3" fill="hold" grpId="0" nodeType="withEffect">
                                      <p:stCondLst>
                                        <p:cond delay="0"/>
                                      </p:stCondLst>
                                      <p:childTnLst>
                                        <p:set>
                                          <p:cBhvr>
                                            <p:cTn id="40" dur="1" fill="hold">
                                              <p:stCondLst>
                                                <p:cond delay="0"/>
                                              </p:stCondLst>
                                            </p:cTn>
                                            <p:tgtEl>
                                              <p:spTgt spid="42"/>
                                            </p:tgtEl>
                                            <p:attrNameLst>
                                              <p:attrName>style.visibility</p:attrName>
                                            </p:attrNameLst>
                                          </p:cBhvr>
                                          <p:to>
                                            <p:strVal val="visible"/>
                                          </p:to>
                                        </p:set>
                                        <p:animEffect transition="in" filter="strips(upRight)">
                                          <p:cBhvr>
                                            <p:cTn id="4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0" grpId="0"/>
          <p:bldP spid="41" grpId="0"/>
          <p:bldP spid="42" grpId="0"/>
          <p:bldP spid="43" grpId="0"/>
          <p:bldP spid="44" grpId="0"/>
          <p:bldP spid="45" grpId="0"/>
        </p:bldLst>
      </p:timing>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tretch>
            <a:fillRect/>
          </a:stretch>
        </p:blipFill>
        <p:spPr bwMode="auto">
          <a:xfrm>
            <a:off x="1018064" y="1329119"/>
            <a:ext cx="2417560" cy="1523402"/>
          </a:xfrm>
          <a:prstGeom prst="rect">
            <a:avLst/>
          </a:prstGeom>
          <a:solidFill>
            <a:srgbClr val="FFFFFF">
              <a:shade val="85000"/>
            </a:srgbClr>
          </a:solidFill>
          <a:ln w="79375"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5" name="Picture 6"/>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2226844" y="3018227"/>
            <a:ext cx="2447760" cy="1519299"/>
          </a:xfrm>
          <a:prstGeom prst="rect">
            <a:avLst/>
          </a:prstGeom>
          <a:solidFill>
            <a:srgbClr val="FFFFFF">
              <a:shade val="85000"/>
            </a:srgbClr>
          </a:solidFill>
          <a:ln w="79375"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Picture 9"/>
          <p:cNvPicPr>
            <a:picLocks noChangeAspect="1" noChangeArrowheads="1"/>
          </p:cNvPicPr>
          <p:nvPr/>
        </p:nvPicPr>
        <p:blipFill>
          <a:blip r:embed="rId6" cstate="print">
            <a:extLst>
              <a:ext uri="{BEBA8EAE-BF5A-486C-A8C5-ECC9F3942E4B}">
                <a14:imgProps xmlns:a14="http://schemas.microsoft.com/office/drawing/2010/main">
                  <a14:imgLayer r:embed="rId7">
                    <a14:imgEffect>
                      <a14:brightnessContrast contrast="17000"/>
                    </a14:imgEffect>
                  </a14:imgLayer>
                </a14:imgProps>
              </a:ext>
              <a:ext uri="{28A0092B-C50C-407E-A947-70E740481C1C}">
                <a14:useLocalDpi xmlns:a14="http://schemas.microsoft.com/office/drawing/2010/main" val="0"/>
              </a:ext>
            </a:extLst>
          </a:blip>
          <a:stretch>
            <a:fillRect/>
          </a:stretch>
        </p:blipFill>
        <p:spPr bwMode="auto">
          <a:xfrm>
            <a:off x="4191794" y="1734344"/>
            <a:ext cx="2903597" cy="1870305"/>
          </a:xfrm>
          <a:prstGeom prst="rect">
            <a:avLst/>
          </a:prstGeom>
          <a:solidFill>
            <a:srgbClr val="FFFFFF">
              <a:shade val="85000"/>
            </a:srgbClr>
          </a:solidFill>
          <a:ln w="79375"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7"/>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r="39442"/>
          <a:stretch>
            <a:fillRect/>
          </a:stretch>
        </p:blipFill>
        <p:spPr bwMode="auto">
          <a:xfrm>
            <a:off x="6858794" y="2090820"/>
            <a:ext cx="1442525" cy="1854813"/>
          </a:xfrm>
          <a:prstGeom prst="rect">
            <a:avLst/>
          </a:prstGeom>
          <a:solidFill>
            <a:srgbClr val="FFFFFF">
              <a:shade val="85000"/>
            </a:srgbClr>
          </a:solidFill>
          <a:ln w="79375"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cxnSp>
        <p:nvCxnSpPr>
          <p:cNvPr id="9" name="直接连接符 8"/>
          <p:cNvCxnSpPr/>
          <p:nvPr/>
        </p:nvCxnSpPr>
        <p:spPr>
          <a:xfrm>
            <a:off x="99209" y="55110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230832" y="169182"/>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ea typeface="微软雅黑" panose="020B0503020204020204" pitchFamily="34" charset="-122"/>
            </a:endParaRPr>
          </a:p>
        </p:txBody>
      </p:sp>
      <p:sp>
        <p:nvSpPr>
          <p:cNvPr id="11" name="TextBox 93"/>
          <p:cNvSpPr txBox="1"/>
          <p:nvPr/>
        </p:nvSpPr>
        <p:spPr>
          <a:xfrm>
            <a:off x="492909" y="133320"/>
            <a:ext cx="2544286"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spc="300" dirty="0" smtClean="0">
                <a:latin typeface="方正兰亭细黑_GBK" panose="02000000000000000000" pitchFamily="2" charset="-122"/>
                <a:ea typeface="方正兰亭细黑_GBK" panose="02000000000000000000" pitchFamily="2" charset="-122"/>
              </a:rPr>
              <a:t>成功的项目展现四</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2" name="直接连接符 11"/>
          <p:cNvCxnSpPr/>
          <p:nvPr/>
        </p:nvCxnSpPr>
        <p:spPr>
          <a:xfrm>
            <a:off x="3058323" y="22162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3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0-#ppt_w/2"/>
                                          </p:val>
                                        </p:tav>
                                        <p:tav tm="100000">
                                          <p:val>
                                            <p:strVal val="#ppt_x"/>
                                          </p:val>
                                        </p:tav>
                                      </p:tavLst>
                                    </p:anim>
                                    <p:anim calcmode="lin" valueType="num">
                                      <p:cBhvr additive="base">
                                        <p:cTn id="12" dur="10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5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3"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1+#ppt_w/2"/>
                                          </p:val>
                                        </p:tav>
                                        <p:tav tm="100000">
                                          <p:val>
                                            <p:strVal val="#ppt_x"/>
                                          </p:val>
                                        </p:tav>
                                      </p:tavLst>
                                    </p:anim>
                                    <p:anim calcmode="lin" valueType="num">
                                      <p:cBhvr additive="base">
                                        <p:cTn id="20" dur="1000" fill="hold"/>
                                        <p:tgtEl>
                                          <p:spTgt spid="6"/>
                                        </p:tgtEl>
                                        <p:attrNameLst>
                                          <p:attrName>ppt_y</p:attrName>
                                        </p:attrNameLst>
                                      </p:cBhvr>
                                      <p:tavLst>
                                        <p:tav tm="0">
                                          <p:val>
                                            <p:strVal val="0-#ppt_h/2"/>
                                          </p:val>
                                        </p:tav>
                                        <p:tav tm="100000">
                                          <p:val>
                                            <p:strVal val="#ppt_y"/>
                                          </p:val>
                                        </p:tav>
                                      </p:tavLst>
                                    </p:anim>
                                  </p:childTnLst>
                                </p:cTn>
                              </p:par>
                              <p:par>
                                <p:cTn id="21" presetID="32" presetClass="emph" presetSubtype="0" repeatCount="3000" fill="hold" nodeType="withEffect">
                                  <p:stCondLst>
                                    <p:cond delay="0"/>
                                  </p:stCondLst>
                                  <p:childTnLst>
                                    <p:animRot by="120000">
                                      <p:cBhvr>
                                        <p:cTn id="22" dur="200" fill="hold">
                                          <p:stCondLst>
                                            <p:cond delay="0"/>
                                          </p:stCondLst>
                                        </p:cTn>
                                        <p:tgtEl>
                                          <p:spTgt spid="5"/>
                                        </p:tgtEl>
                                        <p:attrNameLst>
                                          <p:attrName>r</p:attrName>
                                        </p:attrNameLst>
                                      </p:cBhvr>
                                    </p:animRot>
                                    <p:animRot by="-240000">
                                      <p:cBhvr>
                                        <p:cTn id="23" dur="400" fill="hold">
                                          <p:stCondLst>
                                            <p:cond delay="400"/>
                                          </p:stCondLst>
                                        </p:cTn>
                                        <p:tgtEl>
                                          <p:spTgt spid="5"/>
                                        </p:tgtEl>
                                        <p:attrNameLst>
                                          <p:attrName>r</p:attrName>
                                        </p:attrNameLst>
                                      </p:cBhvr>
                                    </p:animRot>
                                    <p:animRot by="240000">
                                      <p:cBhvr>
                                        <p:cTn id="24" dur="400" fill="hold">
                                          <p:stCondLst>
                                            <p:cond delay="800"/>
                                          </p:stCondLst>
                                        </p:cTn>
                                        <p:tgtEl>
                                          <p:spTgt spid="5"/>
                                        </p:tgtEl>
                                        <p:attrNameLst>
                                          <p:attrName>r</p:attrName>
                                        </p:attrNameLst>
                                      </p:cBhvr>
                                    </p:animRot>
                                    <p:animRot by="-240000">
                                      <p:cBhvr>
                                        <p:cTn id="25" dur="400" fill="hold">
                                          <p:stCondLst>
                                            <p:cond delay="1200"/>
                                          </p:stCondLst>
                                        </p:cTn>
                                        <p:tgtEl>
                                          <p:spTgt spid="5"/>
                                        </p:tgtEl>
                                        <p:attrNameLst>
                                          <p:attrName>r</p:attrName>
                                        </p:attrNameLst>
                                      </p:cBhvr>
                                    </p:animRot>
                                    <p:animRot by="120000">
                                      <p:cBhvr>
                                        <p:cTn id="26" dur="400" fill="hold">
                                          <p:stCondLst>
                                            <p:cond delay="1600"/>
                                          </p:stCondLst>
                                        </p:cTn>
                                        <p:tgtEl>
                                          <p:spTgt spid="5"/>
                                        </p:tgtEl>
                                        <p:attrNameLst>
                                          <p:attrName>r</p:attrName>
                                        </p:attrNameLst>
                                      </p:cBhvr>
                                    </p:animRot>
                                  </p:childTnLst>
                                </p:cTn>
                              </p:par>
                              <p:par>
                                <p:cTn id="27" presetID="32" presetClass="emph" presetSubtype="0" repeatCount="3000" fill="hold" nodeType="withEffect">
                                  <p:stCondLst>
                                    <p:cond delay="0"/>
                                  </p:stCondLst>
                                  <p:childTnLst>
                                    <p:animRot by="120000">
                                      <p:cBhvr>
                                        <p:cTn id="28" dur="200" fill="hold">
                                          <p:stCondLst>
                                            <p:cond delay="0"/>
                                          </p:stCondLst>
                                        </p:cTn>
                                        <p:tgtEl>
                                          <p:spTgt spid="4"/>
                                        </p:tgtEl>
                                        <p:attrNameLst>
                                          <p:attrName>r</p:attrName>
                                        </p:attrNameLst>
                                      </p:cBhvr>
                                    </p:animRot>
                                    <p:animRot by="-240000">
                                      <p:cBhvr>
                                        <p:cTn id="29" dur="400" fill="hold">
                                          <p:stCondLst>
                                            <p:cond delay="400"/>
                                          </p:stCondLst>
                                        </p:cTn>
                                        <p:tgtEl>
                                          <p:spTgt spid="4"/>
                                        </p:tgtEl>
                                        <p:attrNameLst>
                                          <p:attrName>r</p:attrName>
                                        </p:attrNameLst>
                                      </p:cBhvr>
                                    </p:animRot>
                                    <p:animRot by="240000">
                                      <p:cBhvr>
                                        <p:cTn id="30" dur="400" fill="hold">
                                          <p:stCondLst>
                                            <p:cond delay="800"/>
                                          </p:stCondLst>
                                        </p:cTn>
                                        <p:tgtEl>
                                          <p:spTgt spid="4"/>
                                        </p:tgtEl>
                                        <p:attrNameLst>
                                          <p:attrName>r</p:attrName>
                                        </p:attrNameLst>
                                      </p:cBhvr>
                                    </p:animRot>
                                    <p:animRot by="-240000">
                                      <p:cBhvr>
                                        <p:cTn id="31" dur="400" fill="hold">
                                          <p:stCondLst>
                                            <p:cond delay="1200"/>
                                          </p:stCondLst>
                                        </p:cTn>
                                        <p:tgtEl>
                                          <p:spTgt spid="4"/>
                                        </p:tgtEl>
                                        <p:attrNameLst>
                                          <p:attrName>r</p:attrName>
                                        </p:attrNameLst>
                                      </p:cBhvr>
                                    </p:animRot>
                                    <p:animRot by="120000">
                                      <p:cBhvr>
                                        <p:cTn id="32" dur="400" fill="hold">
                                          <p:stCondLst>
                                            <p:cond delay="1600"/>
                                          </p:stCondLst>
                                        </p:cTn>
                                        <p:tgtEl>
                                          <p:spTgt spid="4"/>
                                        </p:tgtEl>
                                        <p:attrNameLst>
                                          <p:attrName>r</p:attrName>
                                        </p:attrNameLst>
                                      </p:cBhvr>
                                    </p:animRot>
                                  </p:childTnLst>
                                </p:cTn>
                              </p:par>
                              <p:par>
                                <p:cTn id="33" presetID="32" presetClass="emph" presetSubtype="0" repeatCount="3000" fill="hold" nodeType="withEffect">
                                  <p:stCondLst>
                                    <p:cond delay="0"/>
                                  </p:stCondLst>
                                  <p:childTnLst>
                                    <p:animRot by="120000">
                                      <p:cBhvr>
                                        <p:cTn id="34" dur="200" fill="hold">
                                          <p:stCondLst>
                                            <p:cond delay="0"/>
                                          </p:stCondLst>
                                        </p:cTn>
                                        <p:tgtEl>
                                          <p:spTgt spid="7"/>
                                        </p:tgtEl>
                                        <p:attrNameLst>
                                          <p:attrName>r</p:attrName>
                                        </p:attrNameLst>
                                      </p:cBhvr>
                                    </p:animRot>
                                    <p:animRot by="-240000">
                                      <p:cBhvr>
                                        <p:cTn id="35" dur="400" fill="hold">
                                          <p:stCondLst>
                                            <p:cond delay="400"/>
                                          </p:stCondLst>
                                        </p:cTn>
                                        <p:tgtEl>
                                          <p:spTgt spid="7"/>
                                        </p:tgtEl>
                                        <p:attrNameLst>
                                          <p:attrName>r</p:attrName>
                                        </p:attrNameLst>
                                      </p:cBhvr>
                                    </p:animRot>
                                    <p:animRot by="240000">
                                      <p:cBhvr>
                                        <p:cTn id="36" dur="400" fill="hold">
                                          <p:stCondLst>
                                            <p:cond delay="800"/>
                                          </p:stCondLst>
                                        </p:cTn>
                                        <p:tgtEl>
                                          <p:spTgt spid="7"/>
                                        </p:tgtEl>
                                        <p:attrNameLst>
                                          <p:attrName>r</p:attrName>
                                        </p:attrNameLst>
                                      </p:cBhvr>
                                    </p:animRot>
                                    <p:animRot by="-240000">
                                      <p:cBhvr>
                                        <p:cTn id="37" dur="400" fill="hold">
                                          <p:stCondLst>
                                            <p:cond delay="1200"/>
                                          </p:stCondLst>
                                        </p:cTn>
                                        <p:tgtEl>
                                          <p:spTgt spid="7"/>
                                        </p:tgtEl>
                                        <p:attrNameLst>
                                          <p:attrName>r</p:attrName>
                                        </p:attrNameLst>
                                      </p:cBhvr>
                                    </p:animRot>
                                    <p:animRot by="120000">
                                      <p:cBhvr>
                                        <p:cTn id="38" dur="400" fill="hold">
                                          <p:stCondLst>
                                            <p:cond delay="1600"/>
                                          </p:stCondLst>
                                        </p:cTn>
                                        <p:tgtEl>
                                          <p:spTgt spid="7"/>
                                        </p:tgtEl>
                                        <p:attrNameLst>
                                          <p:attrName>r</p:attrName>
                                        </p:attrNameLst>
                                      </p:cBhvr>
                                    </p:animRot>
                                  </p:childTnLst>
                                </p:cTn>
                              </p:par>
                              <p:par>
                                <p:cTn id="39" presetID="32" presetClass="emph" presetSubtype="0" repeatCount="3000" fill="hold" nodeType="withEffect">
                                  <p:stCondLst>
                                    <p:cond delay="0"/>
                                  </p:stCondLst>
                                  <p:childTnLst>
                                    <p:animRot by="120000">
                                      <p:cBhvr>
                                        <p:cTn id="40" dur="200" fill="hold">
                                          <p:stCondLst>
                                            <p:cond delay="0"/>
                                          </p:stCondLst>
                                        </p:cTn>
                                        <p:tgtEl>
                                          <p:spTgt spid="6"/>
                                        </p:tgtEl>
                                        <p:attrNameLst>
                                          <p:attrName>r</p:attrName>
                                        </p:attrNameLst>
                                      </p:cBhvr>
                                    </p:animRot>
                                    <p:animRot by="-240000">
                                      <p:cBhvr>
                                        <p:cTn id="41" dur="400" fill="hold">
                                          <p:stCondLst>
                                            <p:cond delay="400"/>
                                          </p:stCondLst>
                                        </p:cTn>
                                        <p:tgtEl>
                                          <p:spTgt spid="6"/>
                                        </p:tgtEl>
                                        <p:attrNameLst>
                                          <p:attrName>r</p:attrName>
                                        </p:attrNameLst>
                                      </p:cBhvr>
                                    </p:animRot>
                                    <p:animRot by="240000">
                                      <p:cBhvr>
                                        <p:cTn id="42" dur="400" fill="hold">
                                          <p:stCondLst>
                                            <p:cond delay="800"/>
                                          </p:stCondLst>
                                        </p:cTn>
                                        <p:tgtEl>
                                          <p:spTgt spid="6"/>
                                        </p:tgtEl>
                                        <p:attrNameLst>
                                          <p:attrName>r</p:attrName>
                                        </p:attrNameLst>
                                      </p:cBhvr>
                                    </p:animRot>
                                    <p:animRot by="-240000">
                                      <p:cBhvr>
                                        <p:cTn id="43" dur="400" fill="hold">
                                          <p:stCondLst>
                                            <p:cond delay="1200"/>
                                          </p:stCondLst>
                                        </p:cTn>
                                        <p:tgtEl>
                                          <p:spTgt spid="6"/>
                                        </p:tgtEl>
                                        <p:attrNameLst>
                                          <p:attrName>r</p:attrName>
                                        </p:attrNameLst>
                                      </p:cBhvr>
                                    </p:animRot>
                                    <p:animRot by="120000">
                                      <p:cBhvr>
                                        <p:cTn id="44" dur="400" fill="hold">
                                          <p:stCondLst>
                                            <p:cond delay="16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752477" y="2190690"/>
            <a:ext cx="224933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经验总结与不足</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5047430" y="2694582"/>
            <a:ext cx="1659429" cy="338554"/>
          </a:xfrm>
          <a:prstGeom prst="rect">
            <a:avLst/>
          </a:prstGeom>
          <a:noFill/>
        </p:spPr>
        <p:txBody>
          <a:bodyPr wrap="none" rtlCol="0">
            <a:spAutoFit/>
          </a:bodyPr>
          <a:lstStyle/>
          <a:p>
            <a:r>
              <a:rPr lang="en-US" altLang="zh-CN" sz="1600" dirty="0" smtClean="0">
                <a:solidFill>
                  <a:srgbClr val="163A5A"/>
                </a:solidFill>
                <a:latin typeface="Kozuka Gothic Pro R" pitchFamily="34" charset="-128"/>
                <a:ea typeface="Kozuka Gothic Pro R" pitchFamily="34" charset="-128"/>
              </a:rPr>
              <a:t>PROGRAMMING</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smtClean="0">
                  <a:solidFill>
                    <a:schemeClr val="bg1"/>
                  </a:solidFill>
                  <a:latin typeface="Watford DB" pitchFamily="2" charset="0"/>
                  <a:ea typeface="造字工房劲黑（非商用）常规体" pitchFamily="50" charset="-122"/>
                </a:rPr>
                <a:t>4</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空心弧 4"/>
          <p:cNvSpPr/>
          <p:nvPr/>
        </p:nvSpPr>
        <p:spPr>
          <a:xfrm>
            <a:off x="2384053" y="2826451"/>
            <a:ext cx="4239295" cy="4239295"/>
          </a:xfrm>
          <a:prstGeom prst="blockArc">
            <a:avLst>
              <a:gd name="adj1" fmla="val 10800000"/>
              <a:gd name="adj2" fmla="val 1"/>
              <a:gd name="adj3" fmla="val 3011"/>
            </a:avLst>
          </a:prstGeom>
          <a:solidFill>
            <a:srgbClr val="EBEBEB"/>
          </a:solidFill>
          <a:ln>
            <a:noFill/>
          </a:ln>
          <a:effectLst>
            <a:innerShdw blurRad="76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 name="椭圆 34"/>
          <p:cNvSpPr/>
          <p:nvPr/>
        </p:nvSpPr>
        <p:spPr>
          <a:xfrm rot="10190714">
            <a:off x="3599881" y="1858425"/>
            <a:ext cx="709624" cy="912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7" name="组合 6"/>
          <p:cNvGrpSpPr/>
          <p:nvPr/>
        </p:nvGrpSpPr>
        <p:grpSpPr>
          <a:xfrm rot="13303882">
            <a:off x="6648304" y="3526768"/>
            <a:ext cx="759550" cy="986833"/>
            <a:chOff x="4020870" y="2194485"/>
            <a:chExt cx="1102258" cy="1432090"/>
          </a:xfrm>
          <a:effectLst>
            <a:outerShdw blurRad="444500" dist="254000" dir="8100000" algn="tr" rotWithShape="0">
              <a:prstClr val="black">
                <a:alpha val="50000"/>
              </a:prstClr>
            </a:outerShdw>
          </a:effectLst>
        </p:grpSpPr>
        <p:sp>
          <p:nvSpPr>
            <p:cNvPr id="8"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3" name="组合 12"/>
          <p:cNvGrpSpPr/>
          <p:nvPr/>
        </p:nvGrpSpPr>
        <p:grpSpPr>
          <a:xfrm rot="11594412">
            <a:off x="5083766" y="1948428"/>
            <a:ext cx="759550" cy="986833"/>
            <a:chOff x="4020870" y="2194485"/>
            <a:chExt cx="1102258" cy="1432090"/>
          </a:xfrm>
          <a:effectLst>
            <a:outerShdw blurRad="444500" dist="254000" dir="8100000" algn="tr" rotWithShape="0">
              <a:prstClr val="black">
                <a:alpha val="50000"/>
              </a:prstClr>
            </a:outerShdw>
          </a:effectLst>
        </p:grpSpPr>
        <p:sp>
          <p:nvSpPr>
            <p:cNvPr id="14"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5"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6" name="椭圆 34"/>
          <p:cNvSpPr/>
          <p:nvPr/>
        </p:nvSpPr>
        <p:spPr>
          <a:xfrm rot="13009338">
            <a:off x="6174512" y="2591287"/>
            <a:ext cx="709624" cy="912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7" name="组合 16"/>
          <p:cNvGrpSpPr/>
          <p:nvPr/>
        </p:nvGrpSpPr>
        <p:grpSpPr>
          <a:xfrm rot="9469324">
            <a:off x="2419325" y="2359982"/>
            <a:ext cx="759550" cy="986833"/>
            <a:chOff x="4020870" y="2194485"/>
            <a:chExt cx="1102258" cy="1432090"/>
          </a:xfrm>
          <a:effectLst>
            <a:outerShdw blurRad="444500" dist="254000" dir="8100000" algn="tr" rotWithShape="0">
              <a:prstClr val="black">
                <a:alpha val="50000"/>
              </a:prstClr>
            </a:outerShdw>
          </a:effectLst>
        </p:grpSpPr>
        <p:sp>
          <p:nvSpPr>
            <p:cNvPr id="18"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4" name="椭圆 34"/>
          <p:cNvSpPr/>
          <p:nvPr/>
        </p:nvSpPr>
        <p:spPr>
          <a:xfrm rot="8068240">
            <a:off x="1670786" y="3527312"/>
            <a:ext cx="709624" cy="91261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25" name="组合 24"/>
          <p:cNvGrpSpPr/>
          <p:nvPr/>
        </p:nvGrpSpPr>
        <p:grpSpPr>
          <a:xfrm>
            <a:off x="3657545" y="3232969"/>
            <a:ext cx="1612681" cy="1612685"/>
            <a:chOff x="3851771" y="1163107"/>
            <a:chExt cx="1402358" cy="1402358"/>
          </a:xfrm>
        </p:grpSpPr>
        <p:grpSp>
          <p:nvGrpSpPr>
            <p:cNvPr id="26" name="组合 25"/>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29" name="椭圆 28"/>
              <p:cNvSpPr/>
              <p:nvPr/>
            </p:nvSpPr>
            <p:spPr>
              <a:xfrm>
                <a:off x="392108"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7" name="TextBox 26"/>
            <p:cNvSpPr txBox="1"/>
            <p:nvPr/>
          </p:nvSpPr>
          <p:spPr>
            <a:xfrm>
              <a:off x="4030123" y="1333410"/>
              <a:ext cx="1186820" cy="1043782"/>
            </a:xfrm>
            <a:prstGeom prst="rect">
              <a:avLst/>
            </a:prstGeom>
            <a:noFill/>
          </p:spPr>
          <p:txBody>
            <a:bodyPr wrap="square" rtlCol="0">
              <a:spAutoFit/>
            </a:bodyPr>
            <a:lstStyle/>
            <a:p>
              <a:r>
                <a:rPr lang="zh-CN" altLang="en-US" sz="3600" spc="300" dirty="0">
                  <a:solidFill>
                    <a:srgbClr val="163A5A"/>
                  </a:solidFill>
                  <a:latin typeface="方正兰亭粗黑简体" panose="02000000000000000000" pitchFamily="2" charset="-122"/>
                  <a:ea typeface="方正兰亭粗黑简体" panose="02000000000000000000" pitchFamily="2" charset="-122"/>
                </a:rPr>
                <a:t>经验总结</a:t>
              </a:r>
            </a:p>
          </p:txBody>
        </p:sp>
      </p:grpSp>
      <p:cxnSp>
        <p:nvCxnSpPr>
          <p:cNvPr id="30" name="直接连接符 29"/>
          <p:cNvCxnSpPr/>
          <p:nvPr/>
        </p:nvCxnSpPr>
        <p:spPr>
          <a:xfrm>
            <a:off x="99209" y="55110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230832" y="16918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ea typeface="微软雅黑" panose="020B0503020204020204" pitchFamily="34" charset="-122"/>
            </a:endParaRPr>
          </a:p>
        </p:txBody>
      </p:sp>
      <p:sp>
        <p:nvSpPr>
          <p:cNvPr id="32" name="TextBox 93"/>
          <p:cNvSpPr txBox="1"/>
          <p:nvPr/>
        </p:nvSpPr>
        <p:spPr>
          <a:xfrm>
            <a:off x="492909" y="133320"/>
            <a:ext cx="1364476"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spc="300" dirty="0" smtClean="0">
                <a:latin typeface="方正兰亭细黑_GBK" panose="02000000000000000000" pitchFamily="2" charset="-122"/>
                <a:ea typeface="方正兰亭细黑_GBK" panose="02000000000000000000" pitchFamily="2" charset="-122"/>
              </a:rPr>
              <a:t>经验总结</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33" name="直接连接符 32"/>
          <p:cNvCxnSpPr/>
          <p:nvPr/>
        </p:nvCxnSpPr>
        <p:spPr>
          <a:xfrm>
            <a:off x="1892684" y="20227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857385" y="3867150"/>
            <a:ext cx="45719" cy="369332"/>
          </a:xfrm>
          <a:prstGeom prst="rect">
            <a:avLst/>
          </a:prstGeom>
          <a:noFill/>
        </p:spPr>
        <p:txBody>
          <a:bodyPr wrap="square" rtlCol="0">
            <a:spAutoFit/>
          </a:bodyPr>
          <a:lstStyle/>
          <a:p>
            <a:endParaRPr lang="zh-CN" altLang="en-US" dirty="0">
              <a:ea typeface="微软雅黑" panose="020B0503020204020204" pitchFamily="34" charset="-122"/>
            </a:endParaRPr>
          </a:p>
        </p:txBody>
      </p:sp>
      <p:sp>
        <p:nvSpPr>
          <p:cNvPr id="35" name="TextBox 34"/>
          <p:cNvSpPr txBox="1"/>
          <p:nvPr/>
        </p:nvSpPr>
        <p:spPr>
          <a:xfrm>
            <a:off x="2577391" y="2456750"/>
            <a:ext cx="450764" cy="584775"/>
          </a:xfrm>
          <a:prstGeom prst="rect">
            <a:avLst/>
          </a:prstGeom>
          <a:noFill/>
        </p:spPr>
        <p:txBody>
          <a:bodyPr wrap="none" rtlCol="0">
            <a:spAutoFit/>
          </a:bodyPr>
          <a:lstStyle/>
          <a:p>
            <a:r>
              <a:rPr lang="en-US" altLang="zh-CN" sz="3200" dirty="0" smtClean="0">
                <a:solidFill>
                  <a:srgbClr val="163A5A"/>
                </a:solidFill>
                <a:latin typeface="方正兰亭粗黑简体" panose="02000000000000000000" pitchFamily="2" charset="-122"/>
                <a:ea typeface="方正兰亭粗黑简体" panose="02000000000000000000" pitchFamily="2" charset="-122"/>
              </a:rPr>
              <a:t>2</a:t>
            </a:r>
            <a:endParaRPr lang="zh-CN" altLang="en-US" sz="3200" dirty="0">
              <a:solidFill>
                <a:srgbClr val="163A5A"/>
              </a:solidFill>
              <a:latin typeface="方正兰亭粗黑简体" panose="02000000000000000000" pitchFamily="2" charset="-122"/>
              <a:ea typeface="方正兰亭粗黑简体" panose="02000000000000000000" pitchFamily="2" charset="-122"/>
            </a:endParaRPr>
          </a:p>
        </p:txBody>
      </p:sp>
      <p:sp>
        <p:nvSpPr>
          <p:cNvPr id="36" name="TextBox 35"/>
          <p:cNvSpPr txBox="1"/>
          <p:nvPr/>
        </p:nvSpPr>
        <p:spPr>
          <a:xfrm>
            <a:off x="5232126" y="2050921"/>
            <a:ext cx="457176" cy="584775"/>
          </a:xfrm>
          <a:prstGeom prst="rect">
            <a:avLst/>
          </a:prstGeom>
          <a:noFill/>
        </p:spPr>
        <p:txBody>
          <a:bodyPr wrap="none" rtlCol="0">
            <a:spAutoFit/>
          </a:bodyPr>
          <a:lstStyle/>
          <a:p>
            <a:r>
              <a:rPr lang="en-US" altLang="zh-CN" sz="3200" dirty="0" smtClean="0">
                <a:solidFill>
                  <a:srgbClr val="163A5A"/>
                </a:solidFill>
                <a:latin typeface="方正兰亭粗黑简体" panose="02000000000000000000" pitchFamily="2" charset="-122"/>
                <a:ea typeface="方正兰亭粗黑简体" panose="02000000000000000000" pitchFamily="2" charset="-122"/>
              </a:rPr>
              <a:t>4</a:t>
            </a:r>
            <a:endParaRPr lang="zh-CN" altLang="en-US" sz="3200" dirty="0">
              <a:solidFill>
                <a:srgbClr val="163A5A"/>
              </a:solidFill>
              <a:latin typeface="方正兰亭粗黑简体" panose="02000000000000000000" pitchFamily="2" charset="-122"/>
              <a:ea typeface="方正兰亭粗黑简体" panose="02000000000000000000" pitchFamily="2" charset="-122"/>
            </a:endParaRPr>
          </a:p>
        </p:txBody>
      </p:sp>
      <p:sp>
        <p:nvSpPr>
          <p:cNvPr id="37" name="TextBox 36"/>
          <p:cNvSpPr txBox="1"/>
          <p:nvPr/>
        </p:nvSpPr>
        <p:spPr>
          <a:xfrm>
            <a:off x="6869466" y="3625522"/>
            <a:ext cx="455574" cy="584775"/>
          </a:xfrm>
          <a:prstGeom prst="rect">
            <a:avLst/>
          </a:prstGeom>
          <a:noFill/>
        </p:spPr>
        <p:txBody>
          <a:bodyPr wrap="none" rtlCol="0">
            <a:spAutoFit/>
          </a:bodyPr>
          <a:lstStyle/>
          <a:p>
            <a:r>
              <a:rPr lang="en-US" altLang="zh-CN" sz="3200" dirty="0" smtClean="0">
                <a:solidFill>
                  <a:srgbClr val="163A5A"/>
                </a:solidFill>
                <a:latin typeface="方正兰亭粗黑简体" panose="02000000000000000000" pitchFamily="2" charset="-122"/>
                <a:ea typeface="方正兰亭粗黑简体" panose="02000000000000000000" pitchFamily="2" charset="-122"/>
              </a:rPr>
              <a:t>6</a:t>
            </a:r>
            <a:endParaRPr lang="zh-CN" altLang="en-US" sz="3200" dirty="0">
              <a:solidFill>
                <a:srgbClr val="163A5A"/>
              </a:solidFill>
              <a:latin typeface="方正兰亭粗黑简体" panose="02000000000000000000" pitchFamily="2" charset="-122"/>
              <a:ea typeface="方正兰亭粗黑简体" panose="02000000000000000000" pitchFamily="2" charset="-122"/>
            </a:endParaRPr>
          </a:p>
        </p:txBody>
      </p:sp>
      <p:sp>
        <p:nvSpPr>
          <p:cNvPr id="38" name="TextBox 37"/>
          <p:cNvSpPr txBox="1"/>
          <p:nvPr/>
        </p:nvSpPr>
        <p:spPr>
          <a:xfrm>
            <a:off x="6395561" y="2650308"/>
            <a:ext cx="455574" cy="584775"/>
          </a:xfrm>
          <a:prstGeom prst="rect">
            <a:avLst/>
          </a:prstGeom>
          <a:noFill/>
        </p:spPr>
        <p:txBody>
          <a:bodyPr wrap="none" rtlCol="0">
            <a:spAutoFit/>
          </a:bodyPr>
          <a:lstStyle/>
          <a:p>
            <a:r>
              <a:rPr lang="en-US" altLang="zh-CN" sz="3200" dirty="0" smtClean="0">
                <a:solidFill>
                  <a:schemeClr val="bg1"/>
                </a:solidFill>
                <a:latin typeface="方正兰亭粗黑简体" panose="02000000000000000000" pitchFamily="2" charset="-122"/>
                <a:ea typeface="方正兰亭粗黑简体" panose="02000000000000000000" pitchFamily="2" charset="-122"/>
              </a:rPr>
              <a:t>5</a:t>
            </a:r>
            <a:endParaRPr lang="zh-CN" altLang="en-US" sz="3200" dirty="0">
              <a:solidFill>
                <a:schemeClr val="bg1"/>
              </a:solidFill>
              <a:latin typeface="方正兰亭粗黑简体" panose="02000000000000000000" pitchFamily="2" charset="-122"/>
              <a:ea typeface="方正兰亭粗黑简体" panose="02000000000000000000" pitchFamily="2" charset="-122"/>
            </a:endParaRPr>
          </a:p>
        </p:txBody>
      </p:sp>
      <p:sp>
        <p:nvSpPr>
          <p:cNvPr id="39" name="TextBox 38"/>
          <p:cNvSpPr txBox="1"/>
          <p:nvPr/>
        </p:nvSpPr>
        <p:spPr>
          <a:xfrm>
            <a:off x="3726906" y="1896854"/>
            <a:ext cx="455574" cy="584775"/>
          </a:xfrm>
          <a:prstGeom prst="rect">
            <a:avLst/>
          </a:prstGeom>
          <a:noFill/>
        </p:spPr>
        <p:txBody>
          <a:bodyPr wrap="none" rtlCol="0">
            <a:spAutoFit/>
          </a:bodyPr>
          <a:lstStyle/>
          <a:p>
            <a:r>
              <a:rPr lang="en-US" altLang="zh-CN" sz="3200" dirty="0" smtClean="0">
                <a:solidFill>
                  <a:schemeClr val="bg1"/>
                </a:solidFill>
                <a:latin typeface="方正兰亭粗黑简体" panose="02000000000000000000" pitchFamily="2" charset="-122"/>
                <a:ea typeface="方正兰亭粗黑简体" panose="02000000000000000000" pitchFamily="2" charset="-122"/>
              </a:rPr>
              <a:t>3</a:t>
            </a:r>
            <a:endParaRPr lang="zh-CN" altLang="en-US" sz="3200" dirty="0">
              <a:solidFill>
                <a:schemeClr val="bg1"/>
              </a:solidFill>
              <a:latin typeface="方正兰亭粗黑简体" panose="02000000000000000000" pitchFamily="2" charset="-122"/>
              <a:ea typeface="方正兰亭粗黑简体" panose="02000000000000000000" pitchFamily="2" charset="-122"/>
            </a:endParaRPr>
          </a:p>
        </p:txBody>
      </p:sp>
      <p:sp>
        <p:nvSpPr>
          <p:cNvPr id="40" name="TextBox 39"/>
          <p:cNvSpPr txBox="1"/>
          <p:nvPr/>
        </p:nvSpPr>
        <p:spPr>
          <a:xfrm>
            <a:off x="1675317" y="3624543"/>
            <a:ext cx="434734" cy="584775"/>
          </a:xfrm>
          <a:prstGeom prst="rect">
            <a:avLst/>
          </a:prstGeom>
          <a:noFill/>
        </p:spPr>
        <p:txBody>
          <a:bodyPr wrap="none" rtlCol="0">
            <a:spAutoFit/>
          </a:bodyPr>
          <a:lstStyle/>
          <a:p>
            <a:r>
              <a:rPr lang="en-US" altLang="zh-CN" sz="3200" dirty="0" smtClean="0">
                <a:solidFill>
                  <a:schemeClr val="bg1"/>
                </a:solidFill>
                <a:latin typeface="方正兰亭粗黑简体" panose="02000000000000000000" pitchFamily="2" charset="-122"/>
                <a:ea typeface="方正兰亭粗黑简体" panose="02000000000000000000" pitchFamily="2" charset="-122"/>
              </a:rPr>
              <a:t>1</a:t>
            </a:r>
            <a:endParaRPr lang="zh-CN" altLang="en-US" sz="3200" dirty="0">
              <a:solidFill>
                <a:schemeClr val="bg1"/>
              </a:solidFill>
              <a:latin typeface="方正兰亭粗黑简体" panose="02000000000000000000" pitchFamily="2" charset="-122"/>
              <a:ea typeface="方正兰亭粗黑简体" panose="02000000000000000000" pitchFamily="2" charset="-122"/>
            </a:endParaRPr>
          </a:p>
        </p:txBody>
      </p:sp>
      <p:sp>
        <p:nvSpPr>
          <p:cNvPr id="41" name="TextBox 40"/>
          <p:cNvSpPr txBox="1"/>
          <p:nvPr/>
        </p:nvSpPr>
        <p:spPr>
          <a:xfrm>
            <a:off x="293927" y="3048819"/>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2" name="TextBox 41"/>
          <p:cNvSpPr txBox="1"/>
          <p:nvPr/>
        </p:nvSpPr>
        <p:spPr>
          <a:xfrm>
            <a:off x="820595" y="1973798"/>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3" name="TextBox 42"/>
          <p:cNvSpPr txBox="1"/>
          <p:nvPr/>
        </p:nvSpPr>
        <p:spPr>
          <a:xfrm>
            <a:off x="3119017" y="1211798"/>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4" name="TextBox 43"/>
          <p:cNvSpPr txBox="1"/>
          <p:nvPr/>
        </p:nvSpPr>
        <p:spPr>
          <a:xfrm>
            <a:off x="5523375" y="1366731"/>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7" name="TextBox 46"/>
          <p:cNvSpPr txBox="1"/>
          <p:nvPr/>
        </p:nvSpPr>
        <p:spPr>
          <a:xfrm>
            <a:off x="6885510" y="2222844"/>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8" name="TextBox 47"/>
          <p:cNvSpPr txBox="1"/>
          <p:nvPr/>
        </p:nvSpPr>
        <p:spPr>
          <a:xfrm>
            <a:off x="7430966" y="3235083"/>
            <a:ext cx="1563458" cy="507831"/>
          </a:xfrm>
          <a:prstGeom prst="rect">
            <a:avLst/>
          </a:prstGeom>
          <a:noFill/>
        </p:spPr>
        <p:txBody>
          <a:bodyPr wrap="square" rtlCol="0">
            <a:spAutoFit/>
          </a:bodyPr>
          <a:lstStyle/>
          <a:p>
            <a:r>
              <a:rPr lang="zh-CN" altLang="en-US" sz="900" dirty="0">
                <a:solidFill>
                  <a:srgbClr val="163A5A"/>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rgbClr val="163A5A"/>
                </a:solidFill>
                <a:latin typeface="Kozuka Gothic Pro R" pitchFamily="34" charset="-128"/>
                <a:ea typeface="Kozuka Gothic Pro R" pitchFamily="34" charset="-128"/>
              </a:rPr>
              <a:t>，</a:t>
            </a:r>
            <a:endParaRPr lang="zh-CN" altLang="en-US" sz="900" dirty="0">
              <a:solidFill>
                <a:srgbClr val="163A5A"/>
              </a:solidFill>
              <a:latin typeface="Kozuka Gothic Pro R" pitchFamily="34" charset="-128"/>
              <a:ea typeface="Kozuka Gothic Pro R" pitchFamily="34" charset="-128"/>
            </a:endParaRPr>
          </a:p>
        </p:txBody>
      </p:sp>
      <p:sp>
        <p:nvSpPr>
          <p:cNvPr id="45" name="矩形 44"/>
          <p:cNvSpPr/>
          <p:nvPr/>
        </p:nvSpPr>
        <p:spPr>
          <a:xfrm>
            <a:off x="0" y="5013960"/>
            <a:ext cx="9144000" cy="121920"/>
          </a:xfrm>
          <a:prstGeom prst="rect">
            <a:avLst/>
          </a:prstGeom>
          <a:solidFill>
            <a:schemeClr val="tx2">
              <a:lumMod val="50000"/>
            </a:schemeClr>
          </a:solidFill>
          <a:ln>
            <a:solidFill>
              <a:srgbClr val="163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44000">
                                          <p:cBhvr additive="base">
                                            <p:cTn id="7" dur="500" fill="hold"/>
                                            <p:tgtEl>
                                              <p:spTgt spid="25"/>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 presetClass="entr" presetSubtype="1" fill="hold" grpId="0" nodeType="afterEffect" p14:presetBounceEnd="40000">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14:bounceEnd="40000">
                                          <p:cBhvr additive="base">
                                            <p:cTn id="16" dur="500" fill="hold"/>
                                            <p:tgtEl>
                                              <p:spTgt spid="24"/>
                                            </p:tgtEl>
                                            <p:attrNameLst>
                                              <p:attrName>ppt_x</p:attrName>
                                            </p:attrNameLst>
                                          </p:cBhvr>
                                          <p:tavLst>
                                            <p:tav tm="0">
                                              <p:val>
                                                <p:strVal val="#ppt_x"/>
                                              </p:val>
                                            </p:tav>
                                            <p:tav tm="100000">
                                              <p:val>
                                                <p:strVal val="#ppt_x"/>
                                              </p:val>
                                            </p:tav>
                                          </p:tavLst>
                                        </p:anim>
                                        <p:anim calcmode="lin" valueType="num" p14:bounceEnd="40000">
                                          <p:cBhvr additive="base">
                                            <p:cTn id="17" dur="500" fill="hold"/>
                                            <p:tgtEl>
                                              <p:spTgt spid="24"/>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14:presetBounceEnd="40000">
                                      <p:stCondLst>
                                        <p:cond delay="400"/>
                                      </p:stCondLst>
                                      <p:childTnLst>
                                        <p:set>
                                          <p:cBhvr>
                                            <p:cTn id="19" dur="1" fill="hold">
                                              <p:stCondLst>
                                                <p:cond delay="0"/>
                                              </p:stCondLst>
                                            </p:cTn>
                                            <p:tgtEl>
                                              <p:spTgt spid="6"/>
                                            </p:tgtEl>
                                            <p:attrNameLst>
                                              <p:attrName>style.visibility</p:attrName>
                                            </p:attrNameLst>
                                          </p:cBhvr>
                                          <p:to>
                                            <p:strVal val="visible"/>
                                          </p:to>
                                        </p:set>
                                        <p:anim calcmode="lin" valueType="num" p14:bounceEnd="40000">
                                          <p:cBhvr additive="base">
                                            <p:cTn id="20" dur="500" fill="hold"/>
                                            <p:tgtEl>
                                              <p:spTgt spid="6"/>
                                            </p:tgtEl>
                                            <p:attrNameLst>
                                              <p:attrName>ppt_x</p:attrName>
                                            </p:attrNameLst>
                                          </p:cBhvr>
                                          <p:tavLst>
                                            <p:tav tm="0">
                                              <p:val>
                                                <p:strVal val="#ppt_x"/>
                                              </p:val>
                                            </p:tav>
                                            <p:tav tm="100000">
                                              <p:val>
                                                <p:strVal val="#ppt_x"/>
                                              </p:val>
                                            </p:tav>
                                          </p:tavLst>
                                        </p:anim>
                                        <p:anim calcmode="lin" valueType="num" p14:bounceEnd="40000">
                                          <p:cBhvr additive="base">
                                            <p:cTn id="21" dur="500" fill="hold"/>
                                            <p:tgtEl>
                                              <p:spTgt spid="6"/>
                                            </p:tgtEl>
                                            <p:attrNameLst>
                                              <p:attrName>ppt_y</p:attrName>
                                            </p:attrNameLst>
                                          </p:cBhvr>
                                          <p:tavLst>
                                            <p:tav tm="0">
                                              <p:val>
                                                <p:strVal val="0-#ppt_h/2"/>
                                              </p:val>
                                            </p:tav>
                                            <p:tav tm="100000">
                                              <p:val>
                                                <p:strVal val="#ppt_y"/>
                                              </p:val>
                                            </p:tav>
                                          </p:tavLst>
                                        </p:anim>
                                      </p:childTnLst>
                                    </p:cTn>
                                  </p:par>
                                  <p:par>
                                    <p:cTn id="22" presetID="2" presetClass="entr" presetSubtype="2" fill="hold" nodeType="withEffect" p14:presetBounceEnd="40000">
                                      <p:stCondLst>
                                        <p:cond delay="200"/>
                                      </p:stCondLst>
                                      <p:childTnLst>
                                        <p:set>
                                          <p:cBhvr>
                                            <p:cTn id="23" dur="1" fill="hold">
                                              <p:stCondLst>
                                                <p:cond delay="0"/>
                                              </p:stCondLst>
                                            </p:cTn>
                                            <p:tgtEl>
                                              <p:spTgt spid="17"/>
                                            </p:tgtEl>
                                            <p:attrNameLst>
                                              <p:attrName>style.visibility</p:attrName>
                                            </p:attrNameLst>
                                          </p:cBhvr>
                                          <p:to>
                                            <p:strVal val="visible"/>
                                          </p:to>
                                        </p:set>
                                        <p:anim calcmode="lin" valueType="num" p14:bounceEnd="40000">
                                          <p:cBhvr additive="base">
                                            <p:cTn id="24" dur="500" fill="hold"/>
                                            <p:tgtEl>
                                              <p:spTgt spid="17"/>
                                            </p:tgtEl>
                                            <p:attrNameLst>
                                              <p:attrName>ppt_x</p:attrName>
                                            </p:attrNameLst>
                                          </p:cBhvr>
                                          <p:tavLst>
                                            <p:tav tm="0">
                                              <p:val>
                                                <p:strVal val="1+#ppt_w/2"/>
                                              </p:val>
                                            </p:tav>
                                            <p:tav tm="100000">
                                              <p:val>
                                                <p:strVal val="#ppt_x"/>
                                              </p:val>
                                            </p:tav>
                                          </p:tavLst>
                                        </p:anim>
                                        <p:anim calcmode="lin" valueType="num" p14:bounceEnd="40000">
                                          <p:cBhvr additive="base">
                                            <p:cTn id="25" dur="500" fill="hold"/>
                                            <p:tgtEl>
                                              <p:spTgt spid="1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40000">
                                      <p:stCondLst>
                                        <p:cond delay="1200"/>
                                      </p:stCondLst>
                                      <p:childTnLst>
                                        <p:set>
                                          <p:cBhvr>
                                            <p:cTn id="27" dur="1" fill="hold">
                                              <p:stCondLst>
                                                <p:cond delay="0"/>
                                              </p:stCondLst>
                                            </p:cTn>
                                            <p:tgtEl>
                                              <p:spTgt spid="7"/>
                                            </p:tgtEl>
                                            <p:attrNameLst>
                                              <p:attrName>style.visibility</p:attrName>
                                            </p:attrNameLst>
                                          </p:cBhvr>
                                          <p:to>
                                            <p:strVal val="visible"/>
                                          </p:to>
                                        </p:set>
                                        <p:anim calcmode="lin" valueType="num" p14:bounceEnd="40000">
                                          <p:cBhvr additive="base">
                                            <p:cTn id="28" dur="500" fill="hold"/>
                                            <p:tgtEl>
                                              <p:spTgt spid="7"/>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7"/>
                                            </p:tgtEl>
                                            <p:attrNameLst>
                                              <p:attrName>ppt_y</p:attrName>
                                            </p:attrNameLst>
                                          </p:cBhvr>
                                          <p:tavLst>
                                            <p:tav tm="0">
                                              <p:val>
                                                <p:strVal val="#ppt_y"/>
                                              </p:val>
                                            </p:tav>
                                            <p:tav tm="100000">
                                              <p:val>
                                                <p:strVal val="#ppt_y"/>
                                              </p:val>
                                            </p:tav>
                                          </p:tavLst>
                                        </p:anim>
                                      </p:childTnLst>
                                    </p:cTn>
                                  </p:par>
                                  <p:par>
                                    <p:cTn id="30" presetID="2" presetClass="entr" presetSubtype="1" fill="hold" grpId="0" nodeType="withEffect" p14:presetBounceEnd="40000">
                                      <p:stCondLst>
                                        <p:cond delay="900"/>
                                      </p:stCondLst>
                                      <p:childTnLst>
                                        <p:set>
                                          <p:cBhvr>
                                            <p:cTn id="31" dur="1" fill="hold">
                                              <p:stCondLst>
                                                <p:cond delay="0"/>
                                              </p:stCondLst>
                                            </p:cTn>
                                            <p:tgtEl>
                                              <p:spTgt spid="16"/>
                                            </p:tgtEl>
                                            <p:attrNameLst>
                                              <p:attrName>style.visibility</p:attrName>
                                            </p:attrNameLst>
                                          </p:cBhvr>
                                          <p:to>
                                            <p:strVal val="visible"/>
                                          </p:to>
                                        </p:set>
                                        <p:anim calcmode="lin" valueType="num" p14:bounceEnd="40000">
                                          <p:cBhvr additive="base">
                                            <p:cTn id="32" dur="500" fill="hold"/>
                                            <p:tgtEl>
                                              <p:spTgt spid="16"/>
                                            </p:tgtEl>
                                            <p:attrNameLst>
                                              <p:attrName>ppt_x</p:attrName>
                                            </p:attrNameLst>
                                          </p:cBhvr>
                                          <p:tavLst>
                                            <p:tav tm="0">
                                              <p:val>
                                                <p:strVal val="#ppt_x"/>
                                              </p:val>
                                            </p:tav>
                                            <p:tav tm="100000">
                                              <p:val>
                                                <p:strVal val="#ppt_x"/>
                                              </p:val>
                                            </p:tav>
                                          </p:tavLst>
                                        </p:anim>
                                        <p:anim calcmode="lin" valueType="num" p14:bounceEnd="40000">
                                          <p:cBhvr additive="base">
                                            <p:cTn id="33" dur="500" fill="hold"/>
                                            <p:tgtEl>
                                              <p:spTgt spid="16"/>
                                            </p:tgtEl>
                                            <p:attrNameLst>
                                              <p:attrName>ppt_y</p:attrName>
                                            </p:attrNameLst>
                                          </p:cBhvr>
                                          <p:tavLst>
                                            <p:tav tm="0">
                                              <p:val>
                                                <p:strVal val="0-#ppt_h/2"/>
                                              </p:val>
                                            </p:tav>
                                            <p:tav tm="100000">
                                              <p:val>
                                                <p:strVal val="#ppt_y"/>
                                              </p:val>
                                            </p:tav>
                                          </p:tavLst>
                                        </p:anim>
                                      </p:childTnLst>
                                    </p:cTn>
                                  </p:par>
                                  <p:par>
                                    <p:cTn id="34" presetID="2" presetClass="entr" presetSubtype="2" fill="hold" nodeType="withEffect" p14:presetBounceEnd="40000">
                                      <p:stCondLst>
                                        <p:cond delay="600"/>
                                      </p:stCondLst>
                                      <p:childTnLst>
                                        <p:set>
                                          <p:cBhvr>
                                            <p:cTn id="35" dur="1" fill="hold">
                                              <p:stCondLst>
                                                <p:cond delay="0"/>
                                              </p:stCondLst>
                                            </p:cTn>
                                            <p:tgtEl>
                                              <p:spTgt spid="13"/>
                                            </p:tgtEl>
                                            <p:attrNameLst>
                                              <p:attrName>style.visibility</p:attrName>
                                            </p:attrNameLst>
                                          </p:cBhvr>
                                          <p:to>
                                            <p:strVal val="visible"/>
                                          </p:to>
                                        </p:set>
                                        <p:anim calcmode="lin" valueType="num" p14:bounceEnd="40000">
                                          <p:cBhvr additive="base">
                                            <p:cTn id="36" dur="500" fill="hold"/>
                                            <p:tgtEl>
                                              <p:spTgt spid="13"/>
                                            </p:tgtEl>
                                            <p:attrNameLst>
                                              <p:attrName>ppt_x</p:attrName>
                                            </p:attrNameLst>
                                          </p:cBhvr>
                                          <p:tavLst>
                                            <p:tav tm="0">
                                              <p:val>
                                                <p:strVal val="1+#ppt_w/2"/>
                                              </p:val>
                                            </p:tav>
                                            <p:tav tm="100000">
                                              <p:val>
                                                <p:strVal val="#ppt_x"/>
                                              </p:val>
                                            </p:tav>
                                          </p:tavLst>
                                        </p:anim>
                                        <p:anim calcmode="lin" valueType="num" p14:bounceEnd="40000">
                                          <p:cBhvr additive="base">
                                            <p:cTn id="37" dur="500" fill="hold"/>
                                            <p:tgtEl>
                                              <p:spTgt spid="13"/>
                                            </p:tgtEl>
                                            <p:attrNameLst>
                                              <p:attrName>ppt_y</p:attrName>
                                            </p:attrNameLst>
                                          </p:cBhvr>
                                          <p:tavLst>
                                            <p:tav tm="0">
                                              <p:val>
                                                <p:strVal val="#ppt_y"/>
                                              </p:val>
                                            </p:tav>
                                            <p:tav tm="100000">
                                              <p:val>
                                                <p:strVal val="#ppt_y"/>
                                              </p:val>
                                            </p:tav>
                                          </p:tavLst>
                                        </p:anim>
                                      </p:childTnLst>
                                    </p:cTn>
                                  </p:par>
                                </p:childTnLst>
                              </p:cTn>
                            </p:par>
                            <p:par>
                              <p:cTn id="38" fill="hold">
                                <p:stCondLst>
                                  <p:cond delay="1500"/>
                                </p:stCondLst>
                                <p:childTnLst>
                                  <p:par>
                                    <p:cTn id="39" presetID="10" presetClass="entr" presetSubtype="0"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par>
                                    <p:cTn id="42" presetID="10" presetClass="entr" presetSubtype="0" fill="hold" grpId="0" nodeType="withEffect">
                                      <p:stCondLst>
                                        <p:cond delay="20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40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par>
                                    <p:cTn id="51" presetID="10" presetClass="entr" presetSubtype="0" fill="hold" grpId="0" nodeType="withEffect">
                                      <p:stCondLst>
                                        <p:cond delay="7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500"/>
                                            <p:tgtEl>
                                              <p:spTgt spid="37"/>
                                            </p:tgtEl>
                                          </p:cBhvr>
                                        </p:animEffect>
                                      </p:childTnLst>
                                    </p:cTn>
                                  </p:par>
                                </p:childTnLst>
                              </p:cTn>
                            </p:par>
                            <p:par>
                              <p:cTn id="57" fill="hold">
                                <p:stCondLst>
                                  <p:cond delay="2000"/>
                                </p:stCondLst>
                                <p:childTnLst>
                                  <p:par>
                                    <p:cTn id="58" presetID="12" presetClass="entr" presetSubtype="8"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 calcmode="lin" valueType="num">
                                          <p:cBhvr additive="base">
                                            <p:cTn id="60" dur="300"/>
                                            <p:tgtEl>
                                              <p:spTgt spid="41"/>
                                            </p:tgtEl>
                                            <p:attrNameLst>
                                              <p:attrName>ppt_x</p:attrName>
                                            </p:attrNameLst>
                                          </p:cBhvr>
                                          <p:tavLst>
                                            <p:tav tm="0">
                                              <p:val>
                                                <p:strVal val="#ppt_x-#ppt_w*1.125000"/>
                                              </p:val>
                                            </p:tav>
                                            <p:tav tm="100000">
                                              <p:val>
                                                <p:strVal val="#ppt_x"/>
                                              </p:val>
                                            </p:tav>
                                          </p:tavLst>
                                        </p:anim>
                                        <p:animEffect transition="in" filter="wipe(right)">
                                          <p:cBhvr>
                                            <p:cTn id="61" dur="300"/>
                                            <p:tgtEl>
                                              <p:spTgt spid="41"/>
                                            </p:tgtEl>
                                          </p:cBhvr>
                                        </p:animEffect>
                                      </p:childTnLst>
                                    </p:cTn>
                                  </p:par>
                                  <p:par>
                                    <p:cTn id="62" presetID="12" presetClass="entr" presetSubtype="8" fill="hold" grpId="0" nodeType="withEffect">
                                      <p:stCondLst>
                                        <p:cond delay="200"/>
                                      </p:stCondLst>
                                      <p:childTnLst>
                                        <p:set>
                                          <p:cBhvr>
                                            <p:cTn id="63" dur="1" fill="hold">
                                              <p:stCondLst>
                                                <p:cond delay="0"/>
                                              </p:stCondLst>
                                            </p:cTn>
                                            <p:tgtEl>
                                              <p:spTgt spid="42"/>
                                            </p:tgtEl>
                                            <p:attrNameLst>
                                              <p:attrName>style.visibility</p:attrName>
                                            </p:attrNameLst>
                                          </p:cBhvr>
                                          <p:to>
                                            <p:strVal val="visible"/>
                                          </p:to>
                                        </p:set>
                                        <p:anim calcmode="lin" valueType="num">
                                          <p:cBhvr additive="base">
                                            <p:cTn id="64" dur="300"/>
                                            <p:tgtEl>
                                              <p:spTgt spid="42"/>
                                            </p:tgtEl>
                                            <p:attrNameLst>
                                              <p:attrName>ppt_x</p:attrName>
                                            </p:attrNameLst>
                                          </p:cBhvr>
                                          <p:tavLst>
                                            <p:tav tm="0">
                                              <p:val>
                                                <p:strVal val="#ppt_x-#ppt_w*1.125000"/>
                                              </p:val>
                                            </p:tav>
                                            <p:tav tm="100000">
                                              <p:val>
                                                <p:strVal val="#ppt_x"/>
                                              </p:val>
                                            </p:tav>
                                          </p:tavLst>
                                        </p:anim>
                                        <p:animEffect transition="in" filter="wipe(right)">
                                          <p:cBhvr>
                                            <p:cTn id="65" dur="300"/>
                                            <p:tgtEl>
                                              <p:spTgt spid="42"/>
                                            </p:tgtEl>
                                          </p:cBhvr>
                                        </p:animEffect>
                                      </p:childTnLst>
                                    </p:cTn>
                                  </p:par>
                                  <p:par>
                                    <p:cTn id="66" presetID="12" presetClass="entr" presetSubtype="8" fill="hold" grpId="0" nodeType="withEffect">
                                      <p:stCondLst>
                                        <p:cond delay="20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300"/>
                                            <p:tgtEl>
                                              <p:spTgt spid="43"/>
                                            </p:tgtEl>
                                            <p:attrNameLst>
                                              <p:attrName>ppt_x</p:attrName>
                                            </p:attrNameLst>
                                          </p:cBhvr>
                                          <p:tavLst>
                                            <p:tav tm="0">
                                              <p:val>
                                                <p:strVal val="#ppt_x-#ppt_w*1.125000"/>
                                              </p:val>
                                            </p:tav>
                                            <p:tav tm="100000">
                                              <p:val>
                                                <p:strVal val="#ppt_x"/>
                                              </p:val>
                                            </p:tav>
                                          </p:tavLst>
                                        </p:anim>
                                        <p:animEffect transition="in" filter="wipe(right)">
                                          <p:cBhvr>
                                            <p:cTn id="69" dur="300"/>
                                            <p:tgtEl>
                                              <p:spTgt spid="43"/>
                                            </p:tgtEl>
                                          </p:cBhvr>
                                        </p:animEffect>
                                      </p:childTnLst>
                                    </p:cTn>
                                  </p:par>
                                  <p:par>
                                    <p:cTn id="70" presetID="12" presetClass="entr" presetSubtype="8" fill="hold" grpId="0" nodeType="withEffect">
                                      <p:stCondLst>
                                        <p:cond delay="20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300"/>
                                            <p:tgtEl>
                                              <p:spTgt spid="44"/>
                                            </p:tgtEl>
                                            <p:attrNameLst>
                                              <p:attrName>ppt_x</p:attrName>
                                            </p:attrNameLst>
                                          </p:cBhvr>
                                          <p:tavLst>
                                            <p:tav tm="0">
                                              <p:val>
                                                <p:strVal val="#ppt_x-#ppt_w*1.125000"/>
                                              </p:val>
                                            </p:tav>
                                            <p:tav tm="100000">
                                              <p:val>
                                                <p:strVal val="#ppt_x"/>
                                              </p:val>
                                            </p:tav>
                                          </p:tavLst>
                                        </p:anim>
                                        <p:animEffect transition="in" filter="wipe(right)">
                                          <p:cBhvr>
                                            <p:cTn id="73" dur="300"/>
                                            <p:tgtEl>
                                              <p:spTgt spid="44"/>
                                            </p:tgtEl>
                                          </p:cBhvr>
                                        </p:animEffect>
                                      </p:childTnLst>
                                    </p:cTn>
                                  </p:par>
                                  <p:par>
                                    <p:cTn id="74" presetID="12" presetClass="entr" presetSubtype="8" fill="hold" grpId="0" nodeType="withEffect">
                                      <p:stCondLst>
                                        <p:cond delay="200"/>
                                      </p:stCondLst>
                                      <p:childTnLst>
                                        <p:set>
                                          <p:cBhvr>
                                            <p:cTn id="75" dur="1" fill="hold">
                                              <p:stCondLst>
                                                <p:cond delay="0"/>
                                              </p:stCondLst>
                                            </p:cTn>
                                            <p:tgtEl>
                                              <p:spTgt spid="47"/>
                                            </p:tgtEl>
                                            <p:attrNameLst>
                                              <p:attrName>style.visibility</p:attrName>
                                            </p:attrNameLst>
                                          </p:cBhvr>
                                          <p:to>
                                            <p:strVal val="visible"/>
                                          </p:to>
                                        </p:set>
                                        <p:anim calcmode="lin" valueType="num">
                                          <p:cBhvr additive="base">
                                            <p:cTn id="76" dur="300"/>
                                            <p:tgtEl>
                                              <p:spTgt spid="47"/>
                                            </p:tgtEl>
                                            <p:attrNameLst>
                                              <p:attrName>ppt_x</p:attrName>
                                            </p:attrNameLst>
                                          </p:cBhvr>
                                          <p:tavLst>
                                            <p:tav tm="0">
                                              <p:val>
                                                <p:strVal val="#ppt_x-#ppt_w*1.125000"/>
                                              </p:val>
                                            </p:tav>
                                            <p:tav tm="100000">
                                              <p:val>
                                                <p:strVal val="#ppt_x"/>
                                              </p:val>
                                            </p:tav>
                                          </p:tavLst>
                                        </p:anim>
                                        <p:animEffect transition="in" filter="wipe(right)">
                                          <p:cBhvr>
                                            <p:cTn id="77" dur="300"/>
                                            <p:tgtEl>
                                              <p:spTgt spid="47"/>
                                            </p:tgtEl>
                                          </p:cBhvr>
                                        </p:animEffect>
                                      </p:childTnLst>
                                    </p:cTn>
                                  </p:par>
                                  <p:par>
                                    <p:cTn id="78" presetID="12" presetClass="entr" presetSubtype="8" fill="hold" grpId="0" nodeType="withEffect">
                                      <p:stCondLst>
                                        <p:cond delay="200"/>
                                      </p:stCondLst>
                                      <p:childTnLst>
                                        <p:set>
                                          <p:cBhvr>
                                            <p:cTn id="79" dur="1" fill="hold">
                                              <p:stCondLst>
                                                <p:cond delay="0"/>
                                              </p:stCondLst>
                                            </p:cTn>
                                            <p:tgtEl>
                                              <p:spTgt spid="48"/>
                                            </p:tgtEl>
                                            <p:attrNameLst>
                                              <p:attrName>style.visibility</p:attrName>
                                            </p:attrNameLst>
                                          </p:cBhvr>
                                          <p:to>
                                            <p:strVal val="visible"/>
                                          </p:to>
                                        </p:set>
                                        <p:anim calcmode="lin" valueType="num">
                                          <p:cBhvr additive="base">
                                            <p:cTn id="80" dur="300"/>
                                            <p:tgtEl>
                                              <p:spTgt spid="48"/>
                                            </p:tgtEl>
                                            <p:attrNameLst>
                                              <p:attrName>ppt_x</p:attrName>
                                            </p:attrNameLst>
                                          </p:cBhvr>
                                          <p:tavLst>
                                            <p:tav tm="0">
                                              <p:val>
                                                <p:strVal val="#ppt_x-#ppt_w*1.125000"/>
                                              </p:val>
                                            </p:tav>
                                            <p:tav tm="100000">
                                              <p:val>
                                                <p:strVal val="#ppt_x"/>
                                              </p:val>
                                            </p:tav>
                                          </p:tavLst>
                                        </p:anim>
                                        <p:animEffect transition="in" filter="wipe(right)">
                                          <p:cBhvr>
                                            <p:cTn id="81"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6" grpId="0" animBg="1"/>
          <p:bldP spid="24" grpId="0" animBg="1"/>
          <p:bldP spid="35" grpId="0"/>
          <p:bldP spid="36" grpId="0"/>
          <p:bldP spid="37" grpId="0"/>
          <p:bldP spid="38" grpId="0"/>
          <p:bldP spid="39" grpId="0"/>
          <p:bldP spid="40" grpId="0"/>
          <p:bldP spid="41" grpId="0"/>
          <p:bldP spid="42" grpId="0"/>
          <p:bldP spid="43" grpId="0"/>
          <p:bldP spid="44" grpId="0"/>
          <p:bldP spid="47" grpId="0"/>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 presetClass="entr" presetSubtype="1" fill="hold" grpId="0" nodeType="afterEffect">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cBhvr additive="base">
                                            <p:cTn id="16" dur="500" fill="hold"/>
                                            <p:tgtEl>
                                              <p:spTgt spid="24"/>
                                            </p:tgtEl>
                                            <p:attrNameLst>
                                              <p:attrName>ppt_x</p:attrName>
                                            </p:attrNameLst>
                                          </p:cBhvr>
                                          <p:tavLst>
                                            <p:tav tm="0">
                                              <p:val>
                                                <p:strVal val="#ppt_x"/>
                                              </p:val>
                                            </p:tav>
                                            <p:tav tm="100000">
                                              <p:val>
                                                <p:strVal val="#ppt_x"/>
                                              </p:val>
                                            </p:tav>
                                          </p:tavLst>
                                        </p:anim>
                                        <p:anim calcmode="lin" valueType="num">
                                          <p:cBhvr additive="base">
                                            <p:cTn id="17" dur="500" fill="hold"/>
                                            <p:tgtEl>
                                              <p:spTgt spid="24"/>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stCondLst>
                                        <p:cond delay="40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0-#ppt_h/2"/>
                                              </p:val>
                                            </p:tav>
                                            <p:tav tm="100000">
                                              <p:val>
                                                <p:strVal val="#ppt_y"/>
                                              </p:val>
                                            </p:tav>
                                          </p:tavLst>
                                        </p:anim>
                                      </p:childTnLst>
                                    </p:cTn>
                                  </p:par>
                                  <p:par>
                                    <p:cTn id="22" presetID="2" presetClass="entr" presetSubtype="2" fill="hold" nodeType="withEffect">
                                      <p:stCondLst>
                                        <p:cond delay="20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1+#ppt_w/2"/>
                                              </p:val>
                                            </p:tav>
                                            <p:tav tm="100000">
                                              <p:val>
                                                <p:strVal val="#ppt_x"/>
                                              </p:val>
                                            </p:tav>
                                          </p:tavLst>
                                        </p:anim>
                                        <p:anim calcmode="lin" valueType="num">
                                          <p:cBhvr additive="base">
                                            <p:cTn id="25" dur="500" fill="hold"/>
                                            <p:tgtEl>
                                              <p:spTgt spid="1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120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1+#ppt_w/2"/>
                                              </p:val>
                                            </p:tav>
                                            <p:tav tm="100000">
                                              <p:val>
                                                <p:strVal val="#ppt_x"/>
                                              </p:val>
                                            </p:tav>
                                          </p:tavLst>
                                        </p:anim>
                                        <p:anim calcmode="lin" valueType="num">
                                          <p:cBhvr additive="base">
                                            <p:cTn id="29" dur="500" fill="hold"/>
                                            <p:tgtEl>
                                              <p:spTgt spid="7"/>
                                            </p:tgtEl>
                                            <p:attrNameLst>
                                              <p:attrName>ppt_y</p:attrName>
                                            </p:attrNameLst>
                                          </p:cBhvr>
                                          <p:tavLst>
                                            <p:tav tm="0">
                                              <p:val>
                                                <p:strVal val="#ppt_y"/>
                                              </p:val>
                                            </p:tav>
                                            <p:tav tm="100000">
                                              <p:val>
                                                <p:strVal val="#ppt_y"/>
                                              </p:val>
                                            </p:tav>
                                          </p:tavLst>
                                        </p:anim>
                                      </p:childTnLst>
                                    </p:cTn>
                                  </p:par>
                                  <p:par>
                                    <p:cTn id="30" presetID="2" presetClass="entr" presetSubtype="1" fill="hold" grpId="0" nodeType="withEffect">
                                      <p:stCondLst>
                                        <p:cond delay="90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ppt_x"/>
                                              </p:val>
                                            </p:tav>
                                            <p:tav tm="100000">
                                              <p:val>
                                                <p:strVal val="#ppt_x"/>
                                              </p:val>
                                            </p:tav>
                                          </p:tavLst>
                                        </p:anim>
                                        <p:anim calcmode="lin" valueType="num">
                                          <p:cBhvr additive="base">
                                            <p:cTn id="33" dur="500" fill="hold"/>
                                            <p:tgtEl>
                                              <p:spTgt spid="16"/>
                                            </p:tgtEl>
                                            <p:attrNameLst>
                                              <p:attrName>ppt_y</p:attrName>
                                            </p:attrNameLst>
                                          </p:cBhvr>
                                          <p:tavLst>
                                            <p:tav tm="0">
                                              <p:val>
                                                <p:strVal val="0-#ppt_h/2"/>
                                              </p:val>
                                            </p:tav>
                                            <p:tav tm="100000">
                                              <p:val>
                                                <p:strVal val="#ppt_y"/>
                                              </p:val>
                                            </p:tav>
                                          </p:tavLst>
                                        </p:anim>
                                      </p:childTnLst>
                                    </p:cTn>
                                  </p:par>
                                  <p:par>
                                    <p:cTn id="34" presetID="2" presetClass="entr" presetSubtype="2" fill="hold" nodeType="withEffect">
                                      <p:stCondLst>
                                        <p:cond delay="60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1+#ppt_w/2"/>
                                              </p:val>
                                            </p:tav>
                                            <p:tav tm="100000">
                                              <p:val>
                                                <p:strVal val="#ppt_x"/>
                                              </p:val>
                                            </p:tav>
                                          </p:tavLst>
                                        </p:anim>
                                        <p:anim calcmode="lin" valueType="num">
                                          <p:cBhvr additive="base">
                                            <p:cTn id="37" dur="500" fill="hold"/>
                                            <p:tgtEl>
                                              <p:spTgt spid="13"/>
                                            </p:tgtEl>
                                            <p:attrNameLst>
                                              <p:attrName>ppt_y</p:attrName>
                                            </p:attrNameLst>
                                          </p:cBhvr>
                                          <p:tavLst>
                                            <p:tav tm="0">
                                              <p:val>
                                                <p:strVal val="#ppt_y"/>
                                              </p:val>
                                            </p:tav>
                                            <p:tav tm="100000">
                                              <p:val>
                                                <p:strVal val="#ppt_y"/>
                                              </p:val>
                                            </p:tav>
                                          </p:tavLst>
                                        </p:anim>
                                      </p:childTnLst>
                                    </p:cTn>
                                  </p:par>
                                </p:childTnLst>
                              </p:cTn>
                            </p:par>
                            <p:par>
                              <p:cTn id="38" fill="hold">
                                <p:stCondLst>
                                  <p:cond delay="1500"/>
                                </p:stCondLst>
                                <p:childTnLst>
                                  <p:par>
                                    <p:cTn id="39" presetID="10" presetClass="entr" presetSubtype="0"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par>
                                    <p:cTn id="42" presetID="10" presetClass="entr" presetSubtype="0" fill="hold" grpId="0" nodeType="withEffect">
                                      <p:stCondLst>
                                        <p:cond delay="20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40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par>
                                    <p:cTn id="51" presetID="10" presetClass="entr" presetSubtype="0" fill="hold" grpId="0" nodeType="withEffect">
                                      <p:stCondLst>
                                        <p:cond delay="7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500"/>
                                            <p:tgtEl>
                                              <p:spTgt spid="37"/>
                                            </p:tgtEl>
                                          </p:cBhvr>
                                        </p:animEffect>
                                      </p:childTnLst>
                                    </p:cTn>
                                  </p:par>
                                </p:childTnLst>
                              </p:cTn>
                            </p:par>
                            <p:par>
                              <p:cTn id="57" fill="hold">
                                <p:stCondLst>
                                  <p:cond delay="2000"/>
                                </p:stCondLst>
                                <p:childTnLst>
                                  <p:par>
                                    <p:cTn id="58" presetID="12" presetClass="entr" presetSubtype="8"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 calcmode="lin" valueType="num">
                                          <p:cBhvr additive="base">
                                            <p:cTn id="60" dur="300"/>
                                            <p:tgtEl>
                                              <p:spTgt spid="41"/>
                                            </p:tgtEl>
                                            <p:attrNameLst>
                                              <p:attrName>ppt_x</p:attrName>
                                            </p:attrNameLst>
                                          </p:cBhvr>
                                          <p:tavLst>
                                            <p:tav tm="0">
                                              <p:val>
                                                <p:strVal val="#ppt_x-#ppt_w*1.125000"/>
                                              </p:val>
                                            </p:tav>
                                            <p:tav tm="100000">
                                              <p:val>
                                                <p:strVal val="#ppt_x"/>
                                              </p:val>
                                            </p:tav>
                                          </p:tavLst>
                                        </p:anim>
                                        <p:animEffect transition="in" filter="wipe(right)">
                                          <p:cBhvr>
                                            <p:cTn id="61" dur="300"/>
                                            <p:tgtEl>
                                              <p:spTgt spid="41"/>
                                            </p:tgtEl>
                                          </p:cBhvr>
                                        </p:animEffect>
                                      </p:childTnLst>
                                    </p:cTn>
                                  </p:par>
                                  <p:par>
                                    <p:cTn id="62" presetID="12" presetClass="entr" presetSubtype="8" fill="hold" grpId="0" nodeType="withEffect">
                                      <p:stCondLst>
                                        <p:cond delay="200"/>
                                      </p:stCondLst>
                                      <p:childTnLst>
                                        <p:set>
                                          <p:cBhvr>
                                            <p:cTn id="63" dur="1" fill="hold">
                                              <p:stCondLst>
                                                <p:cond delay="0"/>
                                              </p:stCondLst>
                                            </p:cTn>
                                            <p:tgtEl>
                                              <p:spTgt spid="42"/>
                                            </p:tgtEl>
                                            <p:attrNameLst>
                                              <p:attrName>style.visibility</p:attrName>
                                            </p:attrNameLst>
                                          </p:cBhvr>
                                          <p:to>
                                            <p:strVal val="visible"/>
                                          </p:to>
                                        </p:set>
                                        <p:anim calcmode="lin" valueType="num">
                                          <p:cBhvr additive="base">
                                            <p:cTn id="64" dur="300"/>
                                            <p:tgtEl>
                                              <p:spTgt spid="42"/>
                                            </p:tgtEl>
                                            <p:attrNameLst>
                                              <p:attrName>ppt_x</p:attrName>
                                            </p:attrNameLst>
                                          </p:cBhvr>
                                          <p:tavLst>
                                            <p:tav tm="0">
                                              <p:val>
                                                <p:strVal val="#ppt_x-#ppt_w*1.125000"/>
                                              </p:val>
                                            </p:tav>
                                            <p:tav tm="100000">
                                              <p:val>
                                                <p:strVal val="#ppt_x"/>
                                              </p:val>
                                            </p:tav>
                                          </p:tavLst>
                                        </p:anim>
                                        <p:animEffect transition="in" filter="wipe(right)">
                                          <p:cBhvr>
                                            <p:cTn id="65" dur="300"/>
                                            <p:tgtEl>
                                              <p:spTgt spid="42"/>
                                            </p:tgtEl>
                                          </p:cBhvr>
                                        </p:animEffect>
                                      </p:childTnLst>
                                    </p:cTn>
                                  </p:par>
                                  <p:par>
                                    <p:cTn id="66" presetID="12" presetClass="entr" presetSubtype="8" fill="hold" grpId="0" nodeType="withEffect">
                                      <p:stCondLst>
                                        <p:cond delay="20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300"/>
                                            <p:tgtEl>
                                              <p:spTgt spid="43"/>
                                            </p:tgtEl>
                                            <p:attrNameLst>
                                              <p:attrName>ppt_x</p:attrName>
                                            </p:attrNameLst>
                                          </p:cBhvr>
                                          <p:tavLst>
                                            <p:tav tm="0">
                                              <p:val>
                                                <p:strVal val="#ppt_x-#ppt_w*1.125000"/>
                                              </p:val>
                                            </p:tav>
                                            <p:tav tm="100000">
                                              <p:val>
                                                <p:strVal val="#ppt_x"/>
                                              </p:val>
                                            </p:tav>
                                          </p:tavLst>
                                        </p:anim>
                                        <p:animEffect transition="in" filter="wipe(right)">
                                          <p:cBhvr>
                                            <p:cTn id="69" dur="300"/>
                                            <p:tgtEl>
                                              <p:spTgt spid="43"/>
                                            </p:tgtEl>
                                          </p:cBhvr>
                                        </p:animEffect>
                                      </p:childTnLst>
                                    </p:cTn>
                                  </p:par>
                                  <p:par>
                                    <p:cTn id="70" presetID="12" presetClass="entr" presetSubtype="8" fill="hold" grpId="0" nodeType="withEffect">
                                      <p:stCondLst>
                                        <p:cond delay="20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300"/>
                                            <p:tgtEl>
                                              <p:spTgt spid="44"/>
                                            </p:tgtEl>
                                            <p:attrNameLst>
                                              <p:attrName>ppt_x</p:attrName>
                                            </p:attrNameLst>
                                          </p:cBhvr>
                                          <p:tavLst>
                                            <p:tav tm="0">
                                              <p:val>
                                                <p:strVal val="#ppt_x-#ppt_w*1.125000"/>
                                              </p:val>
                                            </p:tav>
                                            <p:tav tm="100000">
                                              <p:val>
                                                <p:strVal val="#ppt_x"/>
                                              </p:val>
                                            </p:tav>
                                          </p:tavLst>
                                        </p:anim>
                                        <p:animEffect transition="in" filter="wipe(right)">
                                          <p:cBhvr>
                                            <p:cTn id="73" dur="300"/>
                                            <p:tgtEl>
                                              <p:spTgt spid="44"/>
                                            </p:tgtEl>
                                          </p:cBhvr>
                                        </p:animEffect>
                                      </p:childTnLst>
                                    </p:cTn>
                                  </p:par>
                                  <p:par>
                                    <p:cTn id="74" presetID="12" presetClass="entr" presetSubtype="8" fill="hold" grpId="0" nodeType="withEffect">
                                      <p:stCondLst>
                                        <p:cond delay="200"/>
                                      </p:stCondLst>
                                      <p:childTnLst>
                                        <p:set>
                                          <p:cBhvr>
                                            <p:cTn id="75" dur="1" fill="hold">
                                              <p:stCondLst>
                                                <p:cond delay="0"/>
                                              </p:stCondLst>
                                            </p:cTn>
                                            <p:tgtEl>
                                              <p:spTgt spid="47"/>
                                            </p:tgtEl>
                                            <p:attrNameLst>
                                              <p:attrName>style.visibility</p:attrName>
                                            </p:attrNameLst>
                                          </p:cBhvr>
                                          <p:to>
                                            <p:strVal val="visible"/>
                                          </p:to>
                                        </p:set>
                                        <p:anim calcmode="lin" valueType="num">
                                          <p:cBhvr additive="base">
                                            <p:cTn id="76" dur="300"/>
                                            <p:tgtEl>
                                              <p:spTgt spid="47"/>
                                            </p:tgtEl>
                                            <p:attrNameLst>
                                              <p:attrName>ppt_x</p:attrName>
                                            </p:attrNameLst>
                                          </p:cBhvr>
                                          <p:tavLst>
                                            <p:tav tm="0">
                                              <p:val>
                                                <p:strVal val="#ppt_x-#ppt_w*1.125000"/>
                                              </p:val>
                                            </p:tav>
                                            <p:tav tm="100000">
                                              <p:val>
                                                <p:strVal val="#ppt_x"/>
                                              </p:val>
                                            </p:tav>
                                          </p:tavLst>
                                        </p:anim>
                                        <p:animEffect transition="in" filter="wipe(right)">
                                          <p:cBhvr>
                                            <p:cTn id="77" dur="300"/>
                                            <p:tgtEl>
                                              <p:spTgt spid="47"/>
                                            </p:tgtEl>
                                          </p:cBhvr>
                                        </p:animEffect>
                                      </p:childTnLst>
                                    </p:cTn>
                                  </p:par>
                                  <p:par>
                                    <p:cTn id="78" presetID="12" presetClass="entr" presetSubtype="8" fill="hold" grpId="0" nodeType="withEffect">
                                      <p:stCondLst>
                                        <p:cond delay="200"/>
                                      </p:stCondLst>
                                      <p:childTnLst>
                                        <p:set>
                                          <p:cBhvr>
                                            <p:cTn id="79" dur="1" fill="hold">
                                              <p:stCondLst>
                                                <p:cond delay="0"/>
                                              </p:stCondLst>
                                            </p:cTn>
                                            <p:tgtEl>
                                              <p:spTgt spid="48"/>
                                            </p:tgtEl>
                                            <p:attrNameLst>
                                              <p:attrName>style.visibility</p:attrName>
                                            </p:attrNameLst>
                                          </p:cBhvr>
                                          <p:to>
                                            <p:strVal val="visible"/>
                                          </p:to>
                                        </p:set>
                                        <p:anim calcmode="lin" valueType="num">
                                          <p:cBhvr additive="base">
                                            <p:cTn id="80" dur="300"/>
                                            <p:tgtEl>
                                              <p:spTgt spid="48"/>
                                            </p:tgtEl>
                                            <p:attrNameLst>
                                              <p:attrName>ppt_x</p:attrName>
                                            </p:attrNameLst>
                                          </p:cBhvr>
                                          <p:tavLst>
                                            <p:tav tm="0">
                                              <p:val>
                                                <p:strVal val="#ppt_x-#ppt_w*1.125000"/>
                                              </p:val>
                                            </p:tav>
                                            <p:tav tm="100000">
                                              <p:val>
                                                <p:strVal val="#ppt_x"/>
                                              </p:val>
                                            </p:tav>
                                          </p:tavLst>
                                        </p:anim>
                                        <p:animEffect transition="in" filter="wipe(right)">
                                          <p:cBhvr>
                                            <p:cTn id="81"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6" grpId="0" animBg="1"/>
          <p:bldP spid="24" grpId="0" animBg="1"/>
          <p:bldP spid="35" grpId="0"/>
          <p:bldP spid="36" grpId="0"/>
          <p:bldP spid="37" grpId="0"/>
          <p:bldP spid="38" grpId="0"/>
          <p:bldP spid="39" grpId="0"/>
          <p:bldP spid="40" grpId="0"/>
          <p:bldP spid="41" grpId="0"/>
          <p:bldP spid="42" grpId="0"/>
          <p:bldP spid="43" grpId="0"/>
          <p:bldP spid="44" grpId="0"/>
          <p:bldP spid="47" grpId="0"/>
          <p:bldP spid="48" grpId="0"/>
        </p:bldLst>
      </p:timing>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圆角矩形 30"/>
          <p:cNvSpPr/>
          <p:nvPr/>
        </p:nvSpPr>
        <p:spPr>
          <a:xfrm>
            <a:off x="3129437" y="2177415"/>
            <a:ext cx="1106686" cy="35318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32" name="圆角矩形 31"/>
          <p:cNvSpPr/>
          <p:nvPr/>
        </p:nvSpPr>
        <p:spPr>
          <a:xfrm>
            <a:off x="4849713" y="2177415"/>
            <a:ext cx="1106686" cy="35318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33" name="圆角矩形 32"/>
          <p:cNvSpPr/>
          <p:nvPr/>
        </p:nvSpPr>
        <p:spPr>
          <a:xfrm>
            <a:off x="6477298" y="2177415"/>
            <a:ext cx="1106686" cy="35318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30" name="圆角矩形 29"/>
          <p:cNvSpPr/>
          <p:nvPr/>
        </p:nvSpPr>
        <p:spPr>
          <a:xfrm>
            <a:off x="1503921" y="2177415"/>
            <a:ext cx="1106686" cy="35318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grpSp>
        <p:nvGrpSpPr>
          <p:cNvPr id="4" name="组合 3"/>
          <p:cNvGrpSpPr/>
          <p:nvPr/>
        </p:nvGrpSpPr>
        <p:grpSpPr bwMode="auto">
          <a:xfrm>
            <a:off x="2864644" y="1310878"/>
            <a:ext cx="1918097" cy="681038"/>
            <a:chOff x="0" y="0"/>
            <a:chExt cx="2636520" cy="1447800"/>
          </a:xfrm>
        </p:grpSpPr>
        <p:sp>
          <p:nvSpPr>
            <p:cNvPr id="5" name="任意多边形 4"/>
            <p:cNvSpPr>
              <a:spLocks noChangeArrowheads="1"/>
            </p:cNvSpPr>
            <p:nvPr/>
          </p:nvSpPr>
          <p:spPr bwMode="auto">
            <a:xfrm>
              <a:off x="0" y="0"/>
              <a:ext cx="2636520" cy="1447800"/>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solidFill>
              <a:schemeClr val="tx1">
                <a:lumMod val="65000"/>
                <a:lumOff val="35000"/>
                <a:alpha val="39999"/>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6" name="文本框 24"/>
            <p:cNvSpPr>
              <a:spLocks noChangeArrowheads="1"/>
            </p:cNvSpPr>
            <p:nvPr/>
          </p:nvSpPr>
          <p:spPr bwMode="auto">
            <a:xfrm>
              <a:off x="304995" y="380399"/>
              <a:ext cx="2230360" cy="68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500">
                  <a:solidFill>
                    <a:schemeClr val="bg1"/>
                  </a:solidFill>
                  <a:latin typeface="Arial" panose="020B0604020202020204" pitchFamily="34" charset="0"/>
                  <a:sym typeface="Arial" panose="020B0604020202020204" pitchFamily="34" charset="0"/>
                </a:rPr>
                <a:t>输入内容</a:t>
              </a:r>
              <a:endParaRPr lang="zh-CN" altLang="en-US" sz="1500" baseline="-3000">
                <a:solidFill>
                  <a:schemeClr val="bg1"/>
                </a:solidFill>
                <a:latin typeface="Arial" panose="020B0604020202020204" pitchFamily="34" charset="0"/>
                <a:sym typeface="Arial" panose="020B0604020202020204" pitchFamily="34" charset="0"/>
              </a:endParaRPr>
            </a:p>
          </p:txBody>
        </p:sp>
      </p:grpSp>
      <p:grpSp>
        <p:nvGrpSpPr>
          <p:cNvPr id="7" name="组合 2"/>
          <p:cNvGrpSpPr/>
          <p:nvPr/>
        </p:nvGrpSpPr>
        <p:grpSpPr bwMode="auto">
          <a:xfrm>
            <a:off x="1262063" y="1310878"/>
            <a:ext cx="1918097" cy="681038"/>
            <a:chOff x="0" y="0"/>
            <a:chExt cx="2636520" cy="1447800"/>
          </a:xfrm>
        </p:grpSpPr>
        <p:sp>
          <p:nvSpPr>
            <p:cNvPr id="8" name="任意多边形 4"/>
            <p:cNvSpPr>
              <a:spLocks noChangeArrowheads="1"/>
            </p:cNvSpPr>
            <p:nvPr/>
          </p:nvSpPr>
          <p:spPr bwMode="auto">
            <a:xfrm>
              <a:off x="0" y="0"/>
              <a:ext cx="2636520" cy="1447800"/>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solidFill>
              <a:schemeClr val="tx1">
                <a:lumMod val="65000"/>
                <a:lumOff val="35000"/>
                <a:alpha val="39999"/>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9" name="文本框 25"/>
            <p:cNvSpPr>
              <a:spLocks noChangeArrowheads="1"/>
            </p:cNvSpPr>
            <p:nvPr/>
          </p:nvSpPr>
          <p:spPr bwMode="auto">
            <a:xfrm>
              <a:off x="272839" y="351360"/>
              <a:ext cx="2293960" cy="745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500" dirty="0">
                  <a:solidFill>
                    <a:schemeClr val="bg1"/>
                  </a:solidFill>
                  <a:latin typeface="Arial" panose="020B0604020202020204" pitchFamily="34" charset="0"/>
                  <a:sym typeface="Arial" panose="020B0604020202020204" pitchFamily="34" charset="0"/>
                </a:rPr>
                <a:t>输入内容</a:t>
              </a:r>
              <a:endParaRPr lang="zh-CN" altLang="en-US" sz="1500" baseline="-3000" dirty="0">
                <a:solidFill>
                  <a:schemeClr val="bg1"/>
                </a:solidFill>
                <a:latin typeface="Arial" panose="020B0604020202020204" pitchFamily="34" charset="0"/>
                <a:sym typeface="Arial" panose="020B0604020202020204" pitchFamily="34" charset="0"/>
              </a:endParaRPr>
            </a:p>
          </p:txBody>
        </p:sp>
      </p:grpSp>
      <p:grpSp>
        <p:nvGrpSpPr>
          <p:cNvPr id="10" name="组合 23"/>
          <p:cNvGrpSpPr/>
          <p:nvPr/>
        </p:nvGrpSpPr>
        <p:grpSpPr bwMode="auto">
          <a:xfrm>
            <a:off x="6072188" y="1310878"/>
            <a:ext cx="1916906" cy="681038"/>
            <a:chOff x="0" y="0"/>
            <a:chExt cx="2636520" cy="1447800"/>
          </a:xfrm>
        </p:grpSpPr>
        <p:sp>
          <p:nvSpPr>
            <p:cNvPr id="11" name="任意多边形 7"/>
            <p:cNvSpPr>
              <a:spLocks noChangeArrowheads="1"/>
            </p:cNvSpPr>
            <p:nvPr/>
          </p:nvSpPr>
          <p:spPr bwMode="auto">
            <a:xfrm>
              <a:off x="0" y="0"/>
              <a:ext cx="2636520" cy="1447800"/>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solidFill>
              <a:schemeClr val="tx1">
                <a:lumMod val="65000"/>
                <a:lumOff val="35000"/>
                <a:alpha val="39999"/>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12" name="文本框 26"/>
            <p:cNvSpPr>
              <a:spLocks noChangeArrowheads="1"/>
            </p:cNvSpPr>
            <p:nvPr/>
          </p:nvSpPr>
          <p:spPr bwMode="auto">
            <a:xfrm>
              <a:off x="311563" y="380399"/>
              <a:ext cx="2230360" cy="68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500" dirty="0">
                  <a:solidFill>
                    <a:schemeClr val="bg1"/>
                  </a:solidFill>
                  <a:latin typeface="Arial" panose="020B0604020202020204" pitchFamily="34" charset="0"/>
                  <a:sym typeface="Arial" panose="020B0604020202020204" pitchFamily="34" charset="0"/>
                </a:rPr>
                <a:t>输入内容</a:t>
              </a:r>
              <a:endParaRPr lang="zh-CN" altLang="en-US" sz="1500" baseline="-3000" dirty="0">
                <a:solidFill>
                  <a:schemeClr val="bg1"/>
                </a:solidFill>
                <a:latin typeface="Arial" panose="020B0604020202020204" pitchFamily="34" charset="0"/>
                <a:sym typeface="Arial" panose="020B0604020202020204" pitchFamily="34" charset="0"/>
              </a:endParaRPr>
            </a:p>
          </p:txBody>
        </p:sp>
      </p:grpSp>
      <p:grpSp>
        <p:nvGrpSpPr>
          <p:cNvPr id="13" name="组合 22"/>
          <p:cNvGrpSpPr/>
          <p:nvPr/>
        </p:nvGrpSpPr>
        <p:grpSpPr bwMode="auto">
          <a:xfrm>
            <a:off x="4468416" y="1310878"/>
            <a:ext cx="1918097" cy="681038"/>
            <a:chOff x="0" y="0"/>
            <a:chExt cx="2636520" cy="1447800"/>
          </a:xfrm>
        </p:grpSpPr>
        <p:sp>
          <p:nvSpPr>
            <p:cNvPr id="14" name="任意多边形 6"/>
            <p:cNvSpPr>
              <a:spLocks noChangeArrowheads="1"/>
            </p:cNvSpPr>
            <p:nvPr/>
          </p:nvSpPr>
          <p:spPr bwMode="auto">
            <a:xfrm>
              <a:off x="0" y="0"/>
              <a:ext cx="2636520" cy="1447800"/>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solidFill>
              <a:schemeClr val="tx1">
                <a:lumMod val="65000"/>
                <a:lumOff val="35000"/>
                <a:alpha val="39999"/>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15" name="文本框 27"/>
            <p:cNvSpPr>
              <a:spLocks noChangeArrowheads="1"/>
            </p:cNvSpPr>
            <p:nvPr/>
          </p:nvSpPr>
          <p:spPr bwMode="auto">
            <a:xfrm>
              <a:off x="330619" y="331328"/>
              <a:ext cx="2205655" cy="785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500">
                  <a:solidFill>
                    <a:schemeClr val="bg1"/>
                  </a:solidFill>
                  <a:latin typeface="Arial" panose="020B0604020202020204" pitchFamily="34" charset="0"/>
                  <a:sym typeface="Arial" panose="020B0604020202020204" pitchFamily="34" charset="0"/>
                </a:rPr>
                <a:t>输入内容</a:t>
              </a:r>
              <a:endParaRPr lang="zh-CN" altLang="en-US" sz="1500" baseline="-3000">
                <a:solidFill>
                  <a:schemeClr val="bg1"/>
                </a:solidFill>
                <a:latin typeface="Arial" panose="020B0604020202020204" pitchFamily="34" charset="0"/>
                <a:sym typeface="Arial" panose="020B0604020202020204" pitchFamily="34" charset="0"/>
              </a:endParaRPr>
            </a:p>
          </p:txBody>
        </p:sp>
      </p:grpSp>
      <p:sp>
        <p:nvSpPr>
          <p:cNvPr id="16" name="矩形 47"/>
          <p:cNvSpPr>
            <a:spLocks noChangeArrowheads="1"/>
          </p:cNvSpPr>
          <p:nvPr/>
        </p:nvSpPr>
        <p:spPr bwMode="auto">
          <a:xfrm>
            <a:off x="950119" y="3795713"/>
            <a:ext cx="7219950" cy="729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ym typeface="方正兰亭黑_GBK" panose="02000000000000000000" pitchFamily="2" charset="-122"/>
              </a:rPr>
              <a:t>在此录入本图表的综合描述说明，在此录入本图表的综合描述说明，在此录入本图表的综合描述说明，在此录入本图表的综合描述说明。在此录入本图表的综合描述说明，在此录入本图表的综合描述说明，在此录入上述图表的综合描述说明，在此录入上述图表的综合描述说明，在此录入上述图表的综合描述说明。</a:t>
            </a:r>
            <a:endParaRPr lang="zh-CN" altLang="en-US" sz="1400" dirty="0">
              <a:latin typeface="Arial" panose="020B0604020202020204" pitchFamily="34" charset="0"/>
              <a:ea typeface="微软雅黑" panose="020B0503020204020204" pitchFamily="34" charset="-122"/>
            </a:endParaRPr>
          </a:p>
        </p:txBody>
      </p:sp>
      <p:sp>
        <p:nvSpPr>
          <p:cNvPr id="17" name="矩形 32"/>
          <p:cNvSpPr>
            <a:spLocks noChangeArrowheads="1"/>
          </p:cNvSpPr>
          <p:nvPr/>
        </p:nvSpPr>
        <p:spPr bwMode="auto">
          <a:xfrm>
            <a:off x="1503921" y="2200275"/>
            <a:ext cx="1010520"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dirty="0">
                <a:solidFill>
                  <a:srgbClr val="163A5A"/>
                </a:solidFill>
                <a:sym typeface="方正兰亭黑_GBK" panose="02000000000000000000" pitchFamily="2" charset="-122"/>
              </a:rPr>
              <a:t>添加标题</a:t>
            </a:r>
            <a:endParaRPr lang="en-US" altLang="zh-CN" sz="1700" dirty="0">
              <a:solidFill>
                <a:srgbClr val="163A5A"/>
              </a:solidFill>
              <a:sym typeface="方正兰亭黑_GBK" panose="02000000000000000000" pitchFamily="2" charset="-122"/>
            </a:endParaRPr>
          </a:p>
        </p:txBody>
      </p:sp>
      <p:sp>
        <p:nvSpPr>
          <p:cNvPr id="18" name="矩形 47"/>
          <p:cNvSpPr>
            <a:spLocks noChangeArrowheads="1"/>
          </p:cNvSpPr>
          <p:nvPr/>
        </p:nvSpPr>
        <p:spPr bwMode="auto">
          <a:xfrm>
            <a:off x="1296592" y="2559844"/>
            <a:ext cx="1431131" cy="1084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olidFill>
                  <a:schemeClr val="tx1">
                    <a:lumMod val="65000"/>
                    <a:lumOff val="3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9" name="矩形 34"/>
          <p:cNvSpPr>
            <a:spLocks noChangeArrowheads="1"/>
          </p:cNvSpPr>
          <p:nvPr/>
        </p:nvSpPr>
        <p:spPr bwMode="auto">
          <a:xfrm>
            <a:off x="3183892" y="2200275"/>
            <a:ext cx="1010520"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a:sym typeface="方正兰亭黑_GBK" panose="02000000000000000000" pitchFamily="2" charset="-122"/>
              </a:rPr>
              <a:t>添加标题</a:t>
            </a:r>
            <a:endParaRPr lang="en-US" altLang="zh-CN" sz="1700">
              <a:sym typeface="方正兰亭黑_GBK" panose="02000000000000000000" pitchFamily="2" charset="-122"/>
            </a:endParaRPr>
          </a:p>
        </p:txBody>
      </p:sp>
      <p:sp>
        <p:nvSpPr>
          <p:cNvPr id="20" name="矩形 47"/>
          <p:cNvSpPr>
            <a:spLocks noChangeArrowheads="1"/>
          </p:cNvSpPr>
          <p:nvPr/>
        </p:nvSpPr>
        <p:spPr bwMode="auto">
          <a:xfrm>
            <a:off x="3007519" y="2559844"/>
            <a:ext cx="1406129" cy="1084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olidFill>
                  <a:schemeClr val="tx1">
                    <a:lumMod val="65000"/>
                    <a:lumOff val="3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21" name="矩形 36"/>
          <p:cNvSpPr>
            <a:spLocks noChangeArrowheads="1"/>
          </p:cNvSpPr>
          <p:nvPr/>
        </p:nvSpPr>
        <p:spPr bwMode="auto">
          <a:xfrm>
            <a:off x="4861483" y="2200275"/>
            <a:ext cx="1010520"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dirty="0">
                <a:solidFill>
                  <a:srgbClr val="163A5A"/>
                </a:solidFill>
                <a:sym typeface="方正兰亭黑_GBK" panose="02000000000000000000" pitchFamily="2" charset="-122"/>
              </a:rPr>
              <a:t>添加标题</a:t>
            </a:r>
            <a:endParaRPr lang="en-US" altLang="zh-CN" sz="1700" dirty="0">
              <a:solidFill>
                <a:srgbClr val="163A5A"/>
              </a:solidFill>
              <a:sym typeface="方正兰亭黑_GBK" panose="02000000000000000000" pitchFamily="2" charset="-122"/>
            </a:endParaRPr>
          </a:p>
        </p:txBody>
      </p:sp>
      <p:sp>
        <p:nvSpPr>
          <p:cNvPr id="22" name="矩形 47"/>
          <p:cNvSpPr>
            <a:spLocks noChangeArrowheads="1"/>
          </p:cNvSpPr>
          <p:nvPr/>
        </p:nvSpPr>
        <p:spPr bwMode="auto">
          <a:xfrm>
            <a:off x="4693444" y="2559844"/>
            <a:ext cx="1419225" cy="1084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olidFill>
                  <a:schemeClr val="tx1">
                    <a:lumMod val="65000"/>
                    <a:lumOff val="3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23" name="矩形 38"/>
          <p:cNvSpPr>
            <a:spLocks noChangeArrowheads="1"/>
          </p:cNvSpPr>
          <p:nvPr/>
        </p:nvSpPr>
        <p:spPr bwMode="auto">
          <a:xfrm>
            <a:off x="6540859" y="2200275"/>
            <a:ext cx="1010520"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700">
                <a:sym typeface="方正兰亭黑_GBK" panose="02000000000000000000" pitchFamily="2" charset="-122"/>
              </a:rPr>
              <a:t>添加标题</a:t>
            </a:r>
            <a:endParaRPr lang="en-US" altLang="zh-CN" sz="1700">
              <a:sym typeface="方正兰亭黑_GBK" panose="02000000000000000000" pitchFamily="2" charset="-122"/>
            </a:endParaRPr>
          </a:p>
        </p:txBody>
      </p:sp>
      <p:sp>
        <p:nvSpPr>
          <p:cNvPr id="24" name="矩形 47"/>
          <p:cNvSpPr>
            <a:spLocks noChangeArrowheads="1"/>
          </p:cNvSpPr>
          <p:nvPr/>
        </p:nvSpPr>
        <p:spPr bwMode="auto">
          <a:xfrm>
            <a:off x="6392466" y="2559844"/>
            <a:ext cx="1406128" cy="1084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100" dirty="0">
                <a:solidFill>
                  <a:schemeClr val="tx1">
                    <a:lumMod val="65000"/>
                    <a:lumOff val="35000"/>
                  </a:schemeClr>
                </a:solidFill>
                <a:sym typeface="方正兰亭黑_GBK" panose="02000000000000000000" pitchFamily="2" charset="-122"/>
              </a:rPr>
              <a:t>在此录入上述图表的描述说明，在此录入上述图表的描述说明，在此录入上述图表的描述说明。</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25" name="直接连接符 8"/>
          <p:cNvSpPr>
            <a:spLocks noChangeShapeType="1"/>
          </p:cNvSpPr>
          <p:nvPr/>
        </p:nvSpPr>
        <p:spPr bwMode="auto">
          <a:xfrm>
            <a:off x="1062038" y="3693319"/>
            <a:ext cx="7019925" cy="1191"/>
          </a:xfrm>
          <a:prstGeom prst="line">
            <a:avLst/>
          </a:prstGeom>
          <a:noFill/>
          <a:ln w="6350">
            <a:solidFill>
              <a:srgbClr val="A5A5A5"/>
            </a:solidFill>
            <a:bevel/>
          </a:ln>
          <a:extLst>
            <a:ext uri="{909E8E84-426E-40DD-AFC4-6F175D3DCCD1}">
              <a14:hiddenFill xmlns:a14="http://schemas.microsoft.com/office/drawing/2010/main">
                <a:noFill/>
              </a14:hiddenFill>
            </a:ext>
          </a:extLst>
        </p:spPr>
        <p:txBody>
          <a:bodyPr lIns="68580" tIns="34290" rIns="68580" bIns="34290"/>
          <a:lstStyle/>
          <a:p>
            <a:endParaRPr lang="zh-CN" altLang="en-US" dirty="0">
              <a:ea typeface="微软雅黑" panose="020B0503020204020204" pitchFamily="34" charset="-122"/>
            </a:endParaRPr>
          </a:p>
        </p:txBody>
      </p:sp>
      <p:cxnSp>
        <p:nvCxnSpPr>
          <p:cNvPr id="26" name="直接连接符 25"/>
          <p:cNvCxnSpPr/>
          <p:nvPr/>
        </p:nvCxnSpPr>
        <p:spPr>
          <a:xfrm>
            <a:off x="99209" y="55110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230832" y="16918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ea typeface="微软雅黑" panose="020B0503020204020204" pitchFamily="34" charset="-122"/>
            </a:endParaRPr>
          </a:p>
        </p:txBody>
      </p:sp>
      <p:sp>
        <p:nvSpPr>
          <p:cNvPr id="28" name="TextBox 93"/>
          <p:cNvSpPr txBox="1"/>
          <p:nvPr/>
        </p:nvSpPr>
        <p:spPr>
          <a:xfrm>
            <a:off x="492909" y="133320"/>
            <a:ext cx="1364476"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spc="300" dirty="0" smtClean="0">
                <a:latin typeface="方正兰亭细黑_GBK" panose="02000000000000000000" pitchFamily="2" charset="-122"/>
                <a:ea typeface="方正兰亭细黑_GBK" panose="02000000000000000000" pitchFamily="2" charset="-122"/>
              </a:rPr>
              <a:t>经验总结</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29" name="直接连接符 28"/>
          <p:cNvCxnSpPr/>
          <p:nvPr/>
        </p:nvCxnSpPr>
        <p:spPr>
          <a:xfrm>
            <a:off x="1892684" y="20227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400" fill="hold"/>
                                        <p:tgtEl>
                                          <p:spTgt spid="7"/>
                                        </p:tgtEl>
                                        <p:attrNameLst>
                                          <p:attrName>ppt_x</p:attrName>
                                        </p:attrNameLst>
                                      </p:cBhvr>
                                      <p:tavLst>
                                        <p:tav tm="0">
                                          <p:val>
                                            <p:strVal val="0-#ppt_w/2"/>
                                          </p:val>
                                        </p:tav>
                                        <p:tav tm="100000">
                                          <p:val>
                                            <p:strVal val="#ppt_x"/>
                                          </p:val>
                                        </p:tav>
                                      </p:tavLst>
                                    </p:anim>
                                    <p:anim calcmode="lin" valueType="num">
                                      <p:cBhvr>
                                        <p:cTn id="8" dur="400" fill="hold"/>
                                        <p:tgtEl>
                                          <p:spTgt spid="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400"/>
                                        <p:tgtEl>
                                          <p:spTgt spid="30"/>
                                        </p:tgtEl>
                                      </p:cBhvr>
                                    </p:animEffect>
                                  </p:childTnLst>
                                </p:cTn>
                              </p:par>
                              <p:par>
                                <p:cTn id="12" presetID="12" presetClass="entr" presetSubtype="1" fill="hold" grpId="0" nodeType="withEffect">
                                  <p:stCondLst>
                                    <p:cond delay="500"/>
                                  </p:stCondLst>
                                  <p:childTnLst>
                                    <p:set>
                                      <p:cBhvr>
                                        <p:cTn id="13" dur="1" fill="hold">
                                          <p:stCondLst>
                                            <p:cond delay="0"/>
                                          </p:stCondLst>
                                        </p:cTn>
                                        <p:tgtEl>
                                          <p:spTgt spid="17"/>
                                        </p:tgtEl>
                                        <p:attrNameLst>
                                          <p:attrName>style.visibility</p:attrName>
                                        </p:attrNameLst>
                                      </p:cBhvr>
                                      <p:to>
                                        <p:strVal val="visible"/>
                                      </p:to>
                                    </p:set>
                                    <p:anim calcmode="lin" valueType="num">
                                      <p:cBhvr>
                                        <p:cTn id="14" dur="400"/>
                                        <p:tgtEl>
                                          <p:spTgt spid="17"/>
                                        </p:tgtEl>
                                        <p:attrNameLst>
                                          <p:attrName>ppt_y</p:attrName>
                                        </p:attrNameLst>
                                      </p:cBhvr>
                                      <p:tavLst>
                                        <p:tav tm="0">
                                          <p:val>
                                            <p:strVal val="#ppt_y-#ppt_h*1.125000"/>
                                          </p:val>
                                        </p:tav>
                                        <p:tav tm="100000">
                                          <p:val>
                                            <p:strVal val="#ppt_y"/>
                                          </p:val>
                                        </p:tav>
                                      </p:tavLst>
                                    </p:anim>
                                    <p:animEffect>
                                      <p:cBhvr>
                                        <p:cTn id="15" dur="400"/>
                                        <p:tgtEl>
                                          <p:spTgt spid="17"/>
                                        </p:tgtEl>
                                      </p:cBhvr>
                                    </p:animEffect>
                                  </p:childTnLst>
                                </p:cTn>
                              </p:par>
                              <p:par>
                                <p:cTn id="16" presetID="12" presetClass="entr" presetSubtype="1" fill="hold" grpId="0" nodeType="withEffect">
                                  <p:stCondLst>
                                    <p:cond delay="500"/>
                                  </p:stCondLst>
                                  <p:childTnLst>
                                    <p:set>
                                      <p:cBhvr>
                                        <p:cTn id="17" dur="1" fill="hold">
                                          <p:stCondLst>
                                            <p:cond delay="0"/>
                                          </p:stCondLst>
                                        </p:cTn>
                                        <p:tgtEl>
                                          <p:spTgt spid="18"/>
                                        </p:tgtEl>
                                        <p:attrNameLst>
                                          <p:attrName>style.visibility</p:attrName>
                                        </p:attrNameLst>
                                      </p:cBhvr>
                                      <p:to>
                                        <p:strVal val="visible"/>
                                      </p:to>
                                    </p:set>
                                    <p:anim calcmode="lin" valueType="num">
                                      <p:cBhvr>
                                        <p:cTn id="18" dur="400"/>
                                        <p:tgtEl>
                                          <p:spTgt spid="18"/>
                                        </p:tgtEl>
                                        <p:attrNameLst>
                                          <p:attrName>ppt_y</p:attrName>
                                        </p:attrNameLst>
                                      </p:cBhvr>
                                      <p:tavLst>
                                        <p:tav tm="0">
                                          <p:val>
                                            <p:strVal val="#ppt_y-#ppt_h*1.125000"/>
                                          </p:val>
                                        </p:tav>
                                        <p:tav tm="100000">
                                          <p:val>
                                            <p:strVal val="#ppt_y"/>
                                          </p:val>
                                        </p:tav>
                                      </p:tavLst>
                                    </p:anim>
                                    <p:animEffect>
                                      <p:cBhvr>
                                        <p:cTn id="19" dur="400"/>
                                        <p:tgtEl>
                                          <p:spTgt spid="18"/>
                                        </p:tgtEl>
                                      </p:cBhvr>
                                    </p:animEffect>
                                  </p:childTnLst>
                                </p:cTn>
                              </p:par>
                            </p:childTnLst>
                          </p:cTn>
                        </p:par>
                        <p:par>
                          <p:cTn id="20" fill="hold">
                            <p:stCondLst>
                              <p:cond delay="500"/>
                            </p:stCondLst>
                            <p:childTnLst>
                              <p:par>
                                <p:cTn id="21" presetID="12" presetClass="entr" presetSubtype="8"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400"/>
                                        <p:tgtEl>
                                          <p:spTgt spid="4"/>
                                        </p:tgtEl>
                                        <p:attrNameLst>
                                          <p:attrName>ppt_x</p:attrName>
                                        </p:attrNameLst>
                                      </p:cBhvr>
                                      <p:tavLst>
                                        <p:tav tm="0">
                                          <p:val>
                                            <p:strVal val="#ppt_x-#ppt_w*1.125000"/>
                                          </p:val>
                                        </p:tav>
                                        <p:tav tm="100000">
                                          <p:val>
                                            <p:strVal val="#ppt_x"/>
                                          </p:val>
                                        </p:tav>
                                      </p:tavLst>
                                    </p:anim>
                                    <p:animEffect>
                                      <p:cBhvr>
                                        <p:cTn id="24" dur="400"/>
                                        <p:tgtEl>
                                          <p:spTgt spid="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400"/>
                                        <p:tgtEl>
                                          <p:spTgt spid="31"/>
                                        </p:tgtEl>
                                      </p:cBhvr>
                                    </p:animEffect>
                                  </p:childTnLst>
                                </p:cTn>
                              </p:par>
                              <p:par>
                                <p:cTn id="28" presetID="12" presetClass="entr" presetSubtype="1" fill="hold" grpId="0" nodeType="withEffect">
                                  <p:stCondLst>
                                    <p:cond delay="500"/>
                                  </p:stCondLst>
                                  <p:childTnLst>
                                    <p:set>
                                      <p:cBhvr>
                                        <p:cTn id="29" dur="1" fill="hold">
                                          <p:stCondLst>
                                            <p:cond delay="0"/>
                                          </p:stCondLst>
                                        </p:cTn>
                                        <p:tgtEl>
                                          <p:spTgt spid="19"/>
                                        </p:tgtEl>
                                        <p:attrNameLst>
                                          <p:attrName>style.visibility</p:attrName>
                                        </p:attrNameLst>
                                      </p:cBhvr>
                                      <p:to>
                                        <p:strVal val="visible"/>
                                      </p:to>
                                    </p:set>
                                    <p:anim calcmode="lin" valueType="num">
                                      <p:cBhvr>
                                        <p:cTn id="30" dur="400"/>
                                        <p:tgtEl>
                                          <p:spTgt spid="19"/>
                                        </p:tgtEl>
                                        <p:attrNameLst>
                                          <p:attrName>ppt_y</p:attrName>
                                        </p:attrNameLst>
                                      </p:cBhvr>
                                      <p:tavLst>
                                        <p:tav tm="0">
                                          <p:val>
                                            <p:strVal val="#ppt_y-#ppt_h*1.125000"/>
                                          </p:val>
                                        </p:tav>
                                        <p:tav tm="100000">
                                          <p:val>
                                            <p:strVal val="#ppt_y"/>
                                          </p:val>
                                        </p:tav>
                                      </p:tavLst>
                                    </p:anim>
                                    <p:animEffect>
                                      <p:cBhvr>
                                        <p:cTn id="31" dur="400"/>
                                        <p:tgtEl>
                                          <p:spTgt spid="19"/>
                                        </p:tgtEl>
                                      </p:cBhvr>
                                    </p:animEffect>
                                  </p:childTnLst>
                                </p:cTn>
                              </p:par>
                              <p:par>
                                <p:cTn id="32" presetID="12" presetClass="entr" presetSubtype="1" fill="hold" grpId="0" nodeType="withEffect">
                                  <p:stCondLst>
                                    <p:cond delay="500"/>
                                  </p:stCondLst>
                                  <p:childTnLst>
                                    <p:set>
                                      <p:cBhvr>
                                        <p:cTn id="33" dur="1" fill="hold">
                                          <p:stCondLst>
                                            <p:cond delay="0"/>
                                          </p:stCondLst>
                                        </p:cTn>
                                        <p:tgtEl>
                                          <p:spTgt spid="20"/>
                                        </p:tgtEl>
                                        <p:attrNameLst>
                                          <p:attrName>style.visibility</p:attrName>
                                        </p:attrNameLst>
                                      </p:cBhvr>
                                      <p:to>
                                        <p:strVal val="visible"/>
                                      </p:to>
                                    </p:set>
                                    <p:anim calcmode="lin" valueType="num">
                                      <p:cBhvr>
                                        <p:cTn id="34" dur="400"/>
                                        <p:tgtEl>
                                          <p:spTgt spid="20"/>
                                        </p:tgtEl>
                                        <p:attrNameLst>
                                          <p:attrName>ppt_y</p:attrName>
                                        </p:attrNameLst>
                                      </p:cBhvr>
                                      <p:tavLst>
                                        <p:tav tm="0">
                                          <p:val>
                                            <p:strVal val="#ppt_y-#ppt_h*1.125000"/>
                                          </p:val>
                                        </p:tav>
                                        <p:tav tm="100000">
                                          <p:val>
                                            <p:strVal val="#ppt_y"/>
                                          </p:val>
                                        </p:tav>
                                      </p:tavLst>
                                    </p:anim>
                                    <p:animEffect>
                                      <p:cBhvr>
                                        <p:cTn id="35" dur="400"/>
                                        <p:tgtEl>
                                          <p:spTgt spid="20"/>
                                        </p:tgtEl>
                                      </p:cBhvr>
                                    </p:animEffect>
                                  </p:childTnLst>
                                </p:cTn>
                              </p:par>
                            </p:childTnLst>
                          </p:cTn>
                        </p:par>
                        <p:par>
                          <p:cTn id="36" fill="hold">
                            <p:stCondLst>
                              <p:cond delay="1000"/>
                            </p:stCondLst>
                            <p:childTnLst>
                              <p:par>
                                <p:cTn id="37" presetID="12" presetClass="entr" presetSubtype="8" fill="hold" nodeType="after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p:cTn id="39" dur="400"/>
                                        <p:tgtEl>
                                          <p:spTgt spid="13"/>
                                        </p:tgtEl>
                                        <p:attrNameLst>
                                          <p:attrName>ppt_x</p:attrName>
                                        </p:attrNameLst>
                                      </p:cBhvr>
                                      <p:tavLst>
                                        <p:tav tm="0">
                                          <p:val>
                                            <p:strVal val="#ppt_x-#ppt_w*1.125000"/>
                                          </p:val>
                                        </p:tav>
                                        <p:tav tm="100000">
                                          <p:val>
                                            <p:strVal val="#ppt_x"/>
                                          </p:val>
                                        </p:tav>
                                      </p:tavLst>
                                    </p:anim>
                                    <p:animEffect>
                                      <p:cBhvr>
                                        <p:cTn id="40" dur="4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400"/>
                                        <p:tgtEl>
                                          <p:spTgt spid="32"/>
                                        </p:tgtEl>
                                      </p:cBhvr>
                                    </p:animEffect>
                                  </p:childTnLst>
                                </p:cTn>
                              </p:par>
                              <p:par>
                                <p:cTn id="44" presetID="12" presetClass="entr" presetSubtype="1" fill="hold" grpId="0" nodeType="withEffect">
                                  <p:stCondLst>
                                    <p:cond delay="500"/>
                                  </p:stCondLst>
                                  <p:childTnLst>
                                    <p:set>
                                      <p:cBhvr>
                                        <p:cTn id="45" dur="1" fill="hold">
                                          <p:stCondLst>
                                            <p:cond delay="0"/>
                                          </p:stCondLst>
                                        </p:cTn>
                                        <p:tgtEl>
                                          <p:spTgt spid="21"/>
                                        </p:tgtEl>
                                        <p:attrNameLst>
                                          <p:attrName>style.visibility</p:attrName>
                                        </p:attrNameLst>
                                      </p:cBhvr>
                                      <p:to>
                                        <p:strVal val="visible"/>
                                      </p:to>
                                    </p:set>
                                    <p:anim calcmode="lin" valueType="num">
                                      <p:cBhvr>
                                        <p:cTn id="46" dur="400"/>
                                        <p:tgtEl>
                                          <p:spTgt spid="21"/>
                                        </p:tgtEl>
                                        <p:attrNameLst>
                                          <p:attrName>ppt_y</p:attrName>
                                        </p:attrNameLst>
                                      </p:cBhvr>
                                      <p:tavLst>
                                        <p:tav tm="0">
                                          <p:val>
                                            <p:strVal val="#ppt_y-#ppt_h*1.125000"/>
                                          </p:val>
                                        </p:tav>
                                        <p:tav tm="100000">
                                          <p:val>
                                            <p:strVal val="#ppt_y"/>
                                          </p:val>
                                        </p:tav>
                                      </p:tavLst>
                                    </p:anim>
                                    <p:animEffect>
                                      <p:cBhvr>
                                        <p:cTn id="47" dur="400"/>
                                        <p:tgtEl>
                                          <p:spTgt spid="21"/>
                                        </p:tgtEl>
                                      </p:cBhvr>
                                    </p:animEffect>
                                  </p:childTnLst>
                                </p:cTn>
                              </p:par>
                              <p:par>
                                <p:cTn id="48" presetID="12" presetClass="entr" presetSubtype="1" fill="hold" grpId="0" nodeType="withEffect">
                                  <p:stCondLst>
                                    <p:cond delay="500"/>
                                  </p:stCondLst>
                                  <p:childTnLst>
                                    <p:set>
                                      <p:cBhvr>
                                        <p:cTn id="49" dur="1" fill="hold">
                                          <p:stCondLst>
                                            <p:cond delay="0"/>
                                          </p:stCondLst>
                                        </p:cTn>
                                        <p:tgtEl>
                                          <p:spTgt spid="22"/>
                                        </p:tgtEl>
                                        <p:attrNameLst>
                                          <p:attrName>style.visibility</p:attrName>
                                        </p:attrNameLst>
                                      </p:cBhvr>
                                      <p:to>
                                        <p:strVal val="visible"/>
                                      </p:to>
                                    </p:set>
                                    <p:anim calcmode="lin" valueType="num">
                                      <p:cBhvr>
                                        <p:cTn id="50" dur="400"/>
                                        <p:tgtEl>
                                          <p:spTgt spid="22"/>
                                        </p:tgtEl>
                                        <p:attrNameLst>
                                          <p:attrName>ppt_y</p:attrName>
                                        </p:attrNameLst>
                                      </p:cBhvr>
                                      <p:tavLst>
                                        <p:tav tm="0">
                                          <p:val>
                                            <p:strVal val="#ppt_y-#ppt_h*1.125000"/>
                                          </p:val>
                                        </p:tav>
                                        <p:tav tm="100000">
                                          <p:val>
                                            <p:strVal val="#ppt_y"/>
                                          </p:val>
                                        </p:tav>
                                      </p:tavLst>
                                    </p:anim>
                                    <p:animEffect>
                                      <p:cBhvr>
                                        <p:cTn id="51" dur="400"/>
                                        <p:tgtEl>
                                          <p:spTgt spid="22"/>
                                        </p:tgtEl>
                                      </p:cBhvr>
                                    </p:animEffect>
                                  </p:childTnLst>
                                </p:cTn>
                              </p:par>
                            </p:childTnLst>
                          </p:cTn>
                        </p:par>
                        <p:par>
                          <p:cTn id="52" fill="hold">
                            <p:stCondLst>
                              <p:cond delay="1500"/>
                            </p:stCondLst>
                            <p:childTnLst>
                              <p:par>
                                <p:cTn id="53" presetID="12" presetClass="entr" presetSubtype="8"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400"/>
                                        <p:tgtEl>
                                          <p:spTgt spid="10"/>
                                        </p:tgtEl>
                                        <p:attrNameLst>
                                          <p:attrName>ppt_x</p:attrName>
                                        </p:attrNameLst>
                                      </p:cBhvr>
                                      <p:tavLst>
                                        <p:tav tm="0">
                                          <p:val>
                                            <p:strVal val="#ppt_x-#ppt_w*1.125000"/>
                                          </p:val>
                                        </p:tav>
                                        <p:tav tm="100000">
                                          <p:val>
                                            <p:strVal val="#ppt_x"/>
                                          </p:val>
                                        </p:tav>
                                      </p:tavLst>
                                    </p:anim>
                                    <p:animEffect>
                                      <p:cBhvr>
                                        <p:cTn id="56" dur="400"/>
                                        <p:tgtEl>
                                          <p:spTgt spid="1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400"/>
                                        <p:tgtEl>
                                          <p:spTgt spid="33"/>
                                        </p:tgtEl>
                                      </p:cBhvr>
                                    </p:animEffect>
                                  </p:childTnLst>
                                </p:cTn>
                              </p:par>
                              <p:par>
                                <p:cTn id="60" presetID="12" presetClass="entr" presetSubtype="1" fill="hold" grpId="0" nodeType="withEffect">
                                  <p:stCondLst>
                                    <p:cond delay="500"/>
                                  </p:stCondLst>
                                  <p:childTnLst>
                                    <p:set>
                                      <p:cBhvr>
                                        <p:cTn id="61" dur="1" fill="hold">
                                          <p:stCondLst>
                                            <p:cond delay="0"/>
                                          </p:stCondLst>
                                        </p:cTn>
                                        <p:tgtEl>
                                          <p:spTgt spid="23"/>
                                        </p:tgtEl>
                                        <p:attrNameLst>
                                          <p:attrName>style.visibility</p:attrName>
                                        </p:attrNameLst>
                                      </p:cBhvr>
                                      <p:to>
                                        <p:strVal val="visible"/>
                                      </p:to>
                                    </p:set>
                                    <p:anim calcmode="lin" valueType="num">
                                      <p:cBhvr>
                                        <p:cTn id="62" dur="400"/>
                                        <p:tgtEl>
                                          <p:spTgt spid="23"/>
                                        </p:tgtEl>
                                        <p:attrNameLst>
                                          <p:attrName>ppt_y</p:attrName>
                                        </p:attrNameLst>
                                      </p:cBhvr>
                                      <p:tavLst>
                                        <p:tav tm="0">
                                          <p:val>
                                            <p:strVal val="#ppt_y-#ppt_h*1.125000"/>
                                          </p:val>
                                        </p:tav>
                                        <p:tav tm="100000">
                                          <p:val>
                                            <p:strVal val="#ppt_y"/>
                                          </p:val>
                                        </p:tav>
                                      </p:tavLst>
                                    </p:anim>
                                    <p:animEffect>
                                      <p:cBhvr>
                                        <p:cTn id="63" dur="400"/>
                                        <p:tgtEl>
                                          <p:spTgt spid="23"/>
                                        </p:tgtEl>
                                      </p:cBhvr>
                                    </p:animEffect>
                                  </p:childTnLst>
                                </p:cTn>
                              </p:par>
                              <p:par>
                                <p:cTn id="64" presetID="12" presetClass="entr" presetSubtype="1" fill="hold" grpId="0" nodeType="withEffect">
                                  <p:stCondLst>
                                    <p:cond delay="500"/>
                                  </p:stCondLst>
                                  <p:childTnLst>
                                    <p:set>
                                      <p:cBhvr>
                                        <p:cTn id="65" dur="1" fill="hold">
                                          <p:stCondLst>
                                            <p:cond delay="0"/>
                                          </p:stCondLst>
                                        </p:cTn>
                                        <p:tgtEl>
                                          <p:spTgt spid="24"/>
                                        </p:tgtEl>
                                        <p:attrNameLst>
                                          <p:attrName>style.visibility</p:attrName>
                                        </p:attrNameLst>
                                      </p:cBhvr>
                                      <p:to>
                                        <p:strVal val="visible"/>
                                      </p:to>
                                    </p:set>
                                    <p:anim calcmode="lin" valueType="num">
                                      <p:cBhvr>
                                        <p:cTn id="66" dur="400"/>
                                        <p:tgtEl>
                                          <p:spTgt spid="24"/>
                                        </p:tgtEl>
                                        <p:attrNameLst>
                                          <p:attrName>ppt_y</p:attrName>
                                        </p:attrNameLst>
                                      </p:cBhvr>
                                      <p:tavLst>
                                        <p:tav tm="0">
                                          <p:val>
                                            <p:strVal val="#ppt_y-#ppt_h*1.125000"/>
                                          </p:val>
                                        </p:tav>
                                        <p:tav tm="100000">
                                          <p:val>
                                            <p:strVal val="#ppt_y"/>
                                          </p:val>
                                        </p:tav>
                                      </p:tavLst>
                                    </p:anim>
                                    <p:animEffect>
                                      <p:cBhvr>
                                        <p:cTn id="67" dur="400"/>
                                        <p:tgtEl>
                                          <p:spTgt spid="24"/>
                                        </p:tgtEl>
                                      </p:cBhvr>
                                    </p:animEffect>
                                  </p:childTnLst>
                                </p:cTn>
                              </p:par>
                            </p:childTnLst>
                          </p:cTn>
                        </p:par>
                        <p:par>
                          <p:cTn id="68" fill="hold">
                            <p:stCondLst>
                              <p:cond delay="2000"/>
                            </p:stCondLst>
                            <p:childTnLst>
                              <p:par>
                                <p:cTn id="69" presetID="16" presetClass="entr" presetSubtype="37"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p:cBhvr>
                                        <p:cTn id="71" dur="750"/>
                                        <p:tgtEl>
                                          <p:spTgt spid="25"/>
                                        </p:tgtEl>
                                      </p:cBhvr>
                                    </p:animEffect>
                                  </p:childTnLst>
                                </p:cTn>
                              </p:par>
                              <p:par>
                                <p:cTn id="72" presetID="10" presetClass="entr" presetSubtype="0" fill="hold" grpId="0" nodeType="withEffect">
                                  <p:stCondLst>
                                    <p:cond delay="250"/>
                                  </p:stCondLst>
                                  <p:childTnLst>
                                    <p:set>
                                      <p:cBhvr>
                                        <p:cTn id="73" dur="1" fill="hold">
                                          <p:stCondLst>
                                            <p:cond delay="0"/>
                                          </p:stCondLst>
                                        </p:cTn>
                                        <p:tgtEl>
                                          <p:spTgt spid="16"/>
                                        </p:tgtEl>
                                        <p:attrNameLst>
                                          <p:attrName>style.visibility</p:attrName>
                                        </p:attrNameLst>
                                      </p:cBhvr>
                                      <p:to>
                                        <p:strVal val="visible"/>
                                      </p:to>
                                    </p:set>
                                    <p:anim calcmode="lin" valueType="num">
                                      <p:cBhvr>
                                        <p:cTn id="74" dur="500" fill="hold"/>
                                        <p:tgtEl>
                                          <p:spTgt spid="16"/>
                                        </p:tgtEl>
                                        <p:attrNameLst>
                                          <p:attrName>ppt_w</p:attrName>
                                        </p:attrNameLst>
                                      </p:cBhvr>
                                      <p:tavLst>
                                        <p:tav tm="0">
                                          <p:val>
                                            <p:fltVal val="0"/>
                                          </p:val>
                                        </p:tav>
                                        <p:tav tm="100000">
                                          <p:val>
                                            <p:strVal val="#ppt_w"/>
                                          </p:val>
                                        </p:tav>
                                      </p:tavLst>
                                    </p:anim>
                                    <p:anim calcmode="lin" valueType="num">
                                      <p:cBhvr>
                                        <p:cTn id="75" dur="500" fill="hold"/>
                                        <p:tgtEl>
                                          <p:spTgt spid="16"/>
                                        </p:tgtEl>
                                        <p:attrNameLst>
                                          <p:attrName>ppt_h</p:attrName>
                                        </p:attrNameLst>
                                      </p:cBhvr>
                                      <p:tavLst>
                                        <p:tav tm="0">
                                          <p:val>
                                            <p:fltVal val="0"/>
                                          </p:val>
                                        </p:tav>
                                        <p:tav tm="100000">
                                          <p:val>
                                            <p:strVal val="#ppt_h"/>
                                          </p:val>
                                        </p:tav>
                                      </p:tavLst>
                                    </p:anim>
                                    <p:animEffect>
                                      <p:cBhvr>
                                        <p:cTn id="7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0" grpId="0" animBg="1"/>
      <p:bldP spid="16" grpId="0" bldLvl="0" autoUpdateAnimBg="0"/>
      <p:bldP spid="17" grpId="0" bldLvl="0" autoUpdateAnimBg="0"/>
      <p:bldP spid="18" grpId="0" bldLvl="0" autoUpdateAnimBg="0"/>
      <p:bldP spid="19" grpId="0" bldLvl="0" autoUpdateAnimBg="0"/>
      <p:bldP spid="20" grpId="0" bldLvl="0" autoUpdateAnimBg="0"/>
      <p:bldP spid="21" grpId="0" bldLvl="0" autoUpdateAnimBg="0"/>
      <p:bldP spid="22" grpId="0" bldLvl="0" autoUpdateAnimBg="0"/>
      <p:bldP spid="23" grpId="0" bldLvl="0" autoUpdateAnimBg="0"/>
      <p:bldP spid="24" grpId="0" bldLvl="0" autoUpdateAnimBg="0"/>
      <p:bldP spid="2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94" name="TextBox 93"/>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工作中存在的问题</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14" name="直接连接符 13"/>
          <p:cNvCxnSpPr/>
          <p:nvPr/>
        </p:nvCxnSpPr>
        <p:spPr>
          <a:xfrm>
            <a:off x="3453243"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709404" y="883988"/>
            <a:ext cx="7539246" cy="1015663"/>
          </a:xfrm>
          <a:prstGeom prst="rect">
            <a:avLst/>
          </a:prstGeom>
          <a:noFill/>
        </p:spPr>
        <p:txBody>
          <a:bodyPr wrap="square" rtlCol="0">
            <a:spAutoFit/>
          </a:bodyPr>
          <a:lstStyle/>
          <a:p>
            <a:r>
              <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rPr>
              <a:t>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并选择只保留文字。</a:t>
            </a:r>
          </a:p>
          <a:p>
            <a:endParaRPr lang="zh-CN" altLang="en-US" sz="1200" dirty="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sp>
        <p:nvSpPr>
          <p:cNvPr id="68" name="TextBox 67"/>
          <p:cNvSpPr txBox="1"/>
          <p:nvPr/>
        </p:nvSpPr>
        <p:spPr>
          <a:xfrm>
            <a:off x="1797708" y="3814130"/>
            <a:ext cx="800219" cy="338554"/>
          </a:xfrm>
          <a:prstGeom prst="rect">
            <a:avLst/>
          </a:prstGeom>
          <a:noFill/>
          <a:ln>
            <a:noFill/>
          </a:ln>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问题三</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69" name="TextBox 68"/>
          <p:cNvSpPr txBox="1"/>
          <p:nvPr/>
        </p:nvSpPr>
        <p:spPr>
          <a:xfrm>
            <a:off x="6405147" y="3796251"/>
            <a:ext cx="800219" cy="338554"/>
          </a:xfrm>
          <a:prstGeom prst="rect">
            <a:avLst/>
          </a:prstGeom>
          <a:noFill/>
          <a:ln>
            <a:noFill/>
          </a:ln>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问题四</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70" name="TextBox 69"/>
          <p:cNvSpPr txBox="1"/>
          <p:nvPr/>
        </p:nvSpPr>
        <p:spPr>
          <a:xfrm>
            <a:off x="6186072" y="2380240"/>
            <a:ext cx="1005403" cy="338554"/>
          </a:xfrm>
          <a:prstGeom prst="rect">
            <a:avLst/>
          </a:prstGeom>
          <a:noFill/>
          <a:ln>
            <a:noFill/>
          </a:ln>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问题儿二</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71" name="TextBox 70"/>
          <p:cNvSpPr txBox="1"/>
          <p:nvPr/>
        </p:nvSpPr>
        <p:spPr>
          <a:xfrm>
            <a:off x="1668734" y="2471360"/>
            <a:ext cx="800219" cy="338554"/>
          </a:xfrm>
          <a:prstGeom prst="rect">
            <a:avLst/>
          </a:prstGeom>
          <a:noFill/>
          <a:ln>
            <a:noFill/>
          </a:ln>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问题一</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95" name="椭圆 34"/>
          <p:cNvSpPr/>
          <p:nvPr/>
        </p:nvSpPr>
        <p:spPr>
          <a:xfrm rot="10800000">
            <a:off x="3288725" y="2230676"/>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solidFill>
              <a:srgbClr val="163A5A"/>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96" name="组合 95"/>
          <p:cNvGrpSpPr/>
          <p:nvPr/>
        </p:nvGrpSpPr>
        <p:grpSpPr>
          <a:xfrm rot="5400000">
            <a:off x="3492928" y="3457744"/>
            <a:ext cx="1061672" cy="1379360"/>
            <a:chOff x="4020870" y="2194485"/>
            <a:chExt cx="1102258" cy="1432090"/>
          </a:xfrm>
          <a:effectLst>
            <a:outerShdw blurRad="444500" dist="254000" dir="8100000" algn="tr" rotWithShape="0">
              <a:prstClr val="black">
                <a:alpha val="50000"/>
              </a:prstClr>
            </a:outerShdw>
          </a:effectLst>
        </p:grpSpPr>
        <p:sp>
          <p:nvSpPr>
            <p:cNvPr id="97"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9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00" name="椭圆 34"/>
          <p:cNvSpPr/>
          <p:nvPr/>
        </p:nvSpPr>
        <p:spPr>
          <a:xfrm>
            <a:off x="4720609" y="3292349"/>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tx2">
              <a:lumMod val="50000"/>
            </a:schemeClr>
          </a:solidFill>
          <a:ln>
            <a:solidFill>
              <a:srgbClr val="163A5A"/>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17" name="组合 116"/>
          <p:cNvGrpSpPr/>
          <p:nvPr/>
        </p:nvGrpSpPr>
        <p:grpSpPr>
          <a:xfrm rot="16200000">
            <a:off x="4525211" y="2033732"/>
            <a:ext cx="1061672" cy="1379360"/>
            <a:chOff x="4020870" y="2194485"/>
            <a:chExt cx="1102258" cy="1432090"/>
          </a:xfrm>
          <a:effectLst>
            <a:outerShdw blurRad="444500" dist="254000" dir="8100000" algn="tr" rotWithShape="0">
              <a:prstClr val="black">
                <a:alpha val="50000"/>
              </a:prstClr>
            </a:outerShdw>
          </a:effectLst>
        </p:grpSpPr>
        <p:sp>
          <p:nvSpPr>
            <p:cNvPr id="12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2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22" name="TextBox 21"/>
          <p:cNvSpPr txBox="1"/>
          <p:nvPr/>
        </p:nvSpPr>
        <p:spPr>
          <a:xfrm>
            <a:off x="1389771" y="2785379"/>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23" name="TextBox 22"/>
          <p:cNvSpPr txBox="1"/>
          <p:nvPr/>
        </p:nvSpPr>
        <p:spPr>
          <a:xfrm>
            <a:off x="1416088" y="4157644"/>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24" name="TextBox 23"/>
          <p:cNvSpPr txBox="1"/>
          <p:nvPr/>
        </p:nvSpPr>
        <p:spPr>
          <a:xfrm>
            <a:off x="6137887" y="2789029"/>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25" name="TextBox 24"/>
          <p:cNvSpPr txBox="1"/>
          <p:nvPr/>
        </p:nvSpPr>
        <p:spPr>
          <a:xfrm>
            <a:off x="6297569" y="4217779"/>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1500"/>
                                </p:stCondLst>
                                <p:childTnLst>
                                  <p:par>
                                    <p:cTn id="22" presetID="18" presetClass="entr" presetSubtype="3" fill="hold" grpId="0" nodeType="after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strips(upRight)">
                                          <p:cBhvr>
                                            <p:cTn id="24" dur="500"/>
                                            <p:tgtEl>
                                              <p:spTgt spid="67"/>
                                            </p:tgtEl>
                                          </p:cBhvr>
                                        </p:animEffect>
                                      </p:childTnLst>
                                    </p:cTn>
                                  </p:par>
                                </p:childTnLst>
                              </p:cTn>
                            </p:par>
                            <p:par>
                              <p:cTn id="25" fill="hold">
                                <p:stCondLst>
                                  <p:cond delay="2000"/>
                                </p:stCondLst>
                                <p:childTnLst>
                                  <p:par>
                                    <p:cTn id="26" presetID="2" presetClass="entr" presetSubtype="1" fill="hold" grpId="0" nodeType="afterEffect" p14:presetBounceEnd="40000">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14:bounceEnd="40000">
                                          <p:cBhvr additive="base">
                                            <p:cTn id="28" dur="500" fill="hold"/>
                                            <p:tgtEl>
                                              <p:spTgt spid="95"/>
                                            </p:tgtEl>
                                            <p:attrNameLst>
                                              <p:attrName>ppt_x</p:attrName>
                                            </p:attrNameLst>
                                          </p:cBhvr>
                                          <p:tavLst>
                                            <p:tav tm="0">
                                              <p:val>
                                                <p:strVal val="#ppt_x"/>
                                              </p:val>
                                            </p:tav>
                                            <p:tav tm="100000">
                                              <p:val>
                                                <p:strVal val="#ppt_x"/>
                                              </p:val>
                                            </p:tav>
                                          </p:tavLst>
                                        </p:anim>
                                        <p:anim calcmode="lin" valueType="num" p14:bounceEnd="40000">
                                          <p:cBhvr additive="base">
                                            <p:cTn id="29" dur="500" fill="hold"/>
                                            <p:tgtEl>
                                              <p:spTgt spid="95"/>
                                            </p:tgtEl>
                                            <p:attrNameLst>
                                              <p:attrName>ppt_y</p:attrName>
                                            </p:attrNameLst>
                                          </p:cBhvr>
                                          <p:tavLst>
                                            <p:tav tm="0">
                                              <p:val>
                                                <p:strVal val="0-#ppt_h/2"/>
                                              </p:val>
                                            </p:tav>
                                            <p:tav tm="100000">
                                              <p:val>
                                                <p:strVal val="#ppt_y"/>
                                              </p:val>
                                            </p:tav>
                                          </p:tavLst>
                                        </p:anim>
                                      </p:childTnLst>
                                    </p:cTn>
                                  </p:par>
                                  <p:par>
                                    <p:cTn id="30" presetID="2" presetClass="entr" presetSubtype="8" fill="hold" nodeType="withEffect" p14:presetBounceEnd="40000">
                                      <p:stCondLst>
                                        <p:cond delay="300"/>
                                      </p:stCondLst>
                                      <p:childTnLst>
                                        <p:set>
                                          <p:cBhvr>
                                            <p:cTn id="31" dur="1" fill="hold">
                                              <p:stCondLst>
                                                <p:cond delay="0"/>
                                              </p:stCondLst>
                                            </p:cTn>
                                            <p:tgtEl>
                                              <p:spTgt spid="96"/>
                                            </p:tgtEl>
                                            <p:attrNameLst>
                                              <p:attrName>style.visibility</p:attrName>
                                            </p:attrNameLst>
                                          </p:cBhvr>
                                          <p:to>
                                            <p:strVal val="visible"/>
                                          </p:to>
                                        </p:set>
                                        <p:anim calcmode="lin" valueType="num" p14:bounceEnd="40000">
                                          <p:cBhvr additive="base">
                                            <p:cTn id="32" dur="500" fill="hold"/>
                                            <p:tgtEl>
                                              <p:spTgt spid="96"/>
                                            </p:tgtEl>
                                            <p:attrNameLst>
                                              <p:attrName>ppt_x</p:attrName>
                                            </p:attrNameLst>
                                          </p:cBhvr>
                                          <p:tavLst>
                                            <p:tav tm="0">
                                              <p:val>
                                                <p:strVal val="0-#ppt_w/2"/>
                                              </p:val>
                                            </p:tav>
                                            <p:tav tm="100000">
                                              <p:val>
                                                <p:strVal val="#ppt_x"/>
                                              </p:val>
                                            </p:tav>
                                          </p:tavLst>
                                        </p:anim>
                                        <p:anim calcmode="lin" valueType="num" p14:bounceEnd="40000">
                                          <p:cBhvr additive="base">
                                            <p:cTn id="33" dur="500" fill="hold"/>
                                            <p:tgtEl>
                                              <p:spTgt spid="96"/>
                                            </p:tgtEl>
                                            <p:attrNameLst>
                                              <p:attrName>ppt_y</p:attrName>
                                            </p:attrNameLst>
                                          </p:cBhvr>
                                          <p:tavLst>
                                            <p:tav tm="0">
                                              <p:val>
                                                <p:strVal val="#ppt_y"/>
                                              </p:val>
                                            </p:tav>
                                            <p:tav tm="100000">
                                              <p:val>
                                                <p:strVal val="#ppt_y"/>
                                              </p:val>
                                            </p:tav>
                                          </p:tavLst>
                                        </p:anim>
                                      </p:childTnLst>
                                    </p:cTn>
                                  </p:par>
                                  <p:par>
                                    <p:cTn id="34" presetID="12" presetClass="entr" presetSubtype="2" fill="hold" grpId="0" nodeType="withEffect">
                                      <p:stCondLst>
                                        <p:cond delay="900"/>
                                      </p:stCondLst>
                                      <p:childTnLst>
                                        <p:set>
                                          <p:cBhvr>
                                            <p:cTn id="35" dur="1" fill="hold">
                                              <p:stCondLst>
                                                <p:cond delay="0"/>
                                              </p:stCondLst>
                                            </p:cTn>
                                            <p:tgtEl>
                                              <p:spTgt spid="71"/>
                                            </p:tgtEl>
                                            <p:attrNameLst>
                                              <p:attrName>style.visibility</p:attrName>
                                            </p:attrNameLst>
                                          </p:cBhvr>
                                          <p:to>
                                            <p:strVal val="visible"/>
                                          </p:to>
                                        </p:set>
                                        <p:anim calcmode="lin" valueType="num">
                                          <p:cBhvr additive="base">
                                            <p:cTn id="36" dur="500"/>
                                            <p:tgtEl>
                                              <p:spTgt spid="71"/>
                                            </p:tgtEl>
                                            <p:attrNameLst>
                                              <p:attrName>ppt_x</p:attrName>
                                            </p:attrNameLst>
                                          </p:cBhvr>
                                          <p:tavLst>
                                            <p:tav tm="0">
                                              <p:val>
                                                <p:strVal val="#ppt_x+#ppt_w*1.125000"/>
                                              </p:val>
                                            </p:tav>
                                            <p:tav tm="100000">
                                              <p:val>
                                                <p:strVal val="#ppt_x"/>
                                              </p:val>
                                            </p:tav>
                                          </p:tavLst>
                                        </p:anim>
                                        <p:animEffect transition="in" filter="wipe(left)">
                                          <p:cBhvr>
                                            <p:cTn id="37" dur="500"/>
                                            <p:tgtEl>
                                              <p:spTgt spid="71"/>
                                            </p:tgtEl>
                                          </p:cBhvr>
                                        </p:animEffect>
                                      </p:childTnLst>
                                    </p:cTn>
                                  </p:par>
                                  <p:par>
                                    <p:cTn id="38" presetID="2" presetClass="entr" presetSubtype="4" fill="hold" grpId="0" nodeType="withEffect" p14:presetBounceEnd="40000">
                                      <p:stCondLst>
                                        <p:cond delay="600"/>
                                      </p:stCondLst>
                                      <p:childTnLst>
                                        <p:set>
                                          <p:cBhvr>
                                            <p:cTn id="39" dur="1" fill="hold">
                                              <p:stCondLst>
                                                <p:cond delay="0"/>
                                              </p:stCondLst>
                                            </p:cTn>
                                            <p:tgtEl>
                                              <p:spTgt spid="100"/>
                                            </p:tgtEl>
                                            <p:attrNameLst>
                                              <p:attrName>style.visibility</p:attrName>
                                            </p:attrNameLst>
                                          </p:cBhvr>
                                          <p:to>
                                            <p:strVal val="visible"/>
                                          </p:to>
                                        </p:set>
                                        <p:anim calcmode="lin" valueType="num" p14:bounceEnd="40000">
                                          <p:cBhvr additive="base">
                                            <p:cTn id="40" dur="500" fill="hold"/>
                                            <p:tgtEl>
                                              <p:spTgt spid="100"/>
                                            </p:tgtEl>
                                            <p:attrNameLst>
                                              <p:attrName>ppt_x</p:attrName>
                                            </p:attrNameLst>
                                          </p:cBhvr>
                                          <p:tavLst>
                                            <p:tav tm="0">
                                              <p:val>
                                                <p:strVal val="#ppt_x"/>
                                              </p:val>
                                            </p:tav>
                                            <p:tav tm="100000">
                                              <p:val>
                                                <p:strVal val="#ppt_x"/>
                                              </p:val>
                                            </p:tav>
                                          </p:tavLst>
                                        </p:anim>
                                        <p:anim calcmode="lin" valueType="num" p14:bounceEnd="40000">
                                          <p:cBhvr additive="base">
                                            <p:cTn id="41" dur="500" fill="hold"/>
                                            <p:tgtEl>
                                              <p:spTgt spid="100"/>
                                            </p:tgtEl>
                                            <p:attrNameLst>
                                              <p:attrName>ppt_y</p:attrName>
                                            </p:attrNameLst>
                                          </p:cBhvr>
                                          <p:tavLst>
                                            <p:tav tm="0">
                                              <p:val>
                                                <p:strVal val="1+#ppt_h/2"/>
                                              </p:val>
                                            </p:tav>
                                            <p:tav tm="100000">
                                              <p:val>
                                                <p:strVal val="#ppt_y"/>
                                              </p:val>
                                            </p:tav>
                                          </p:tavLst>
                                        </p:anim>
                                      </p:childTnLst>
                                    </p:cTn>
                                  </p:par>
                                  <p:par>
                                    <p:cTn id="42" presetID="12" presetClass="entr" presetSubtype="2" fill="hold" grpId="0" nodeType="withEffect">
                                      <p:stCondLst>
                                        <p:cond delay="1500"/>
                                      </p:stCondLst>
                                      <p:childTnLst>
                                        <p:set>
                                          <p:cBhvr>
                                            <p:cTn id="43" dur="1" fill="hold">
                                              <p:stCondLst>
                                                <p:cond delay="0"/>
                                              </p:stCondLst>
                                            </p:cTn>
                                            <p:tgtEl>
                                              <p:spTgt spid="68"/>
                                            </p:tgtEl>
                                            <p:attrNameLst>
                                              <p:attrName>style.visibility</p:attrName>
                                            </p:attrNameLst>
                                          </p:cBhvr>
                                          <p:to>
                                            <p:strVal val="visible"/>
                                          </p:to>
                                        </p:set>
                                        <p:anim calcmode="lin" valueType="num">
                                          <p:cBhvr additive="base">
                                            <p:cTn id="44" dur="500"/>
                                            <p:tgtEl>
                                              <p:spTgt spid="68"/>
                                            </p:tgtEl>
                                            <p:attrNameLst>
                                              <p:attrName>ppt_x</p:attrName>
                                            </p:attrNameLst>
                                          </p:cBhvr>
                                          <p:tavLst>
                                            <p:tav tm="0">
                                              <p:val>
                                                <p:strVal val="#ppt_x+#ppt_w*1.125000"/>
                                              </p:val>
                                            </p:tav>
                                            <p:tav tm="100000">
                                              <p:val>
                                                <p:strVal val="#ppt_x"/>
                                              </p:val>
                                            </p:tav>
                                          </p:tavLst>
                                        </p:anim>
                                        <p:animEffect transition="in" filter="wipe(left)">
                                          <p:cBhvr>
                                            <p:cTn id="45" dur="500"/>
                                            <p:tgtEl>
                                              <p:spTgt spid="68"/>
                                            </p:tgtEl>
                                          </p:cBhvr>
                                        </p:animEffect>
                                      </p:childTnLst>
                                    </p:cTn>
                                  </p:par>
                                  <p:par>
                                    <p:cTn id="46" presetID="2" presetClass="entr" presetSubtype="2" fill="hold" nodeType="withEffect" p14:presetBounceEnd="40000">
                                      <p:stCondLst>
                                        <p:cond delay="900"/>
                                      </p:stCondLst>
                                      <p:childTnLst>
                                        <p:set>
                                          <p:cBhvr>
                                            <p:cTn id="47" dur="1" fill="hold">
                                              <p:stCondLst>
                                                <p:cond delay="0"/>
                                              </p:stCondLst>
                                            </p:cTn>
                                            <p:tgtEl>
                                              <p:spTgt spid="117"/>
                                            </p:tgtEl>
                                            <p:attrNameLst>
                                              <p:attrName>style.visibility</p:attrName>
                                            </p:attrNameLst>
                                          </p:cBhvr>
                                          <p:to>
                                            <p:strVal val="visible"/>
                                          </p:to>
                                        </p:set>
                                        <p:anim calcmode="lin" valueType="num" p14:bounceEnd="40000">
                                          <p:cBhvr additive="base">
                                            <p:cTn id="48" dur="500" fill="hold"/>
                                            <p:tgtEl>
                                              <p:spTgt spid="117"/>
                                            </p:tgtEl>
                                            <p:attrNameLst>
                                              <p:attrName>ppt_x</p:attrName>
                                            </p:attrNameLst>
                                          </p:cBhvr>
                                          <p:tavLst>
                                            <p:tav tm="0">
                                              <p:val>
                                                <p:strVal val="1+#ppt_w/2"/>
                                              </p:val>
                                            </p:tav>
                                            <p:tav tm="100000">
                                              <p:val>
                                                <p:strVal val="#ppt_x"/>
                                              </p:val>
                                            </p:tav>
                                          </p:tavLst>
                                        </p:anim>
                                        <p:anim calcmode="lin" valueType="num" p14:bounceEnd="40000">
                                          <p:cBhvr additive="base">
                                            <p:cTn id="49" dur="500" fill="hold"/>
                                            <p:tgtEl>
                                              <p:spTgt spid="117"/>
                                            </p:tgtEl>
                                            <p:attrNameLst>
                                              <p:attrName>ppt_y</p:attrName>
                                            </p:attrNameLst>
                                          </p:cBhvr>
                                          <p:tavLst>
                                            <p:tav tm="0">
                                              <p:val>
                                                <p:strVal val="#ppt_y"/>
                                              </p:val>
                                            </p:tav>
                                            <p:tav tm="100000">
                                              <p:val>
                                                <p:strVal val="#ppt_y"/>
                                              </p:val>
                                            </p:tav>
                                          </p:tavLst>
                                        </p:anim>
                                      </p:childTnLst>
                                    </p:cTn>
                                  </p:par>
                                  <p:par>
                                    <p:cTn id="50" presetID="12" presetClass="entr" presetSubtype="8" fill="hold" grpId="0" nodeType="withEffect">
                                      <p:stCondLst>
                                        <p:cond delay="1800"/>
                                      </p:stCondLst>
                                      <p:childTnLst>
                                        <p:set>
                                          <p:cBhvr>
                                            <p:cTn id="51" dur="1" fill="hold">
                                              <p:stCondLst>
                                                <p:cond delay="0"/>
                                              </p:stCondLst>
                                            </p:cTn>
                                            <p:tgtEl>
                                              <p:spTgt spid="69"/>
                                            </p:tgtEl>
                                            <p:attrNameLst>
                                              <p:attrName>style.visibility</p:attrName>
                                            </p:attrNameLst>
                                          </p:cBhvr>
                                          <p:to>
                                            <p:strVal val="visible"/>
                                          </p:to>
                                        </p:set>
                                        <p:anim calcmode="lin" valueType="num">
                                          <p:cBhvr additive="base">
                                            <p:cTn id="52" dur="500"/>
                                            <p:tgtEl>
                                              <p:spTgt spid="69"/>
                                            </p:tgtEl>
                                            <p:attrNameLst>
                                              <p:attrName>ppt_x</p:attrName>
                                            </p:attrNameLst>
                                          </p:cBhvr>
                                          <p:tavLst>
                                            <p:tav tm="0">
                                              <p:val>
                                                <p:strVal val="#ppt_x-#ppt_w*1.125000"/>
                                              </p:val>
                                            </p:tav>
                                            <p:tav tm="100000">
                                              <p:val>
                                                <p:strVal val="#ppt_x"/>
                                              </p:val>
                                            </p:tav>
                                          </p:tavLst>
                                        </p:anim>
                                        <p:animEffect transition="in" filter="wipe(right)">
                                          <p:cBhvr>
                                            <p:cTn id="53" dur="500"/>
                                            <p:tgtEl>
                                              <p:spTgt spid="69"/>
                                            </p:tgtEl>
                                          </p:cBhvr>
                                        </p:animEffect>
                                      </p:childTnLst>
                                    </p:cTn>
                                  </p:par>
                                  <p:par>
                                    <p:cTn id="54" presetID="12" presetClass="entr" presetSubtype="8" fill="hold" grpId="0" nodeType="withEffect">
                                      <p:stCondLst>
                                        <p:cond delay="1200"/>
                                      </p:stCondLst>
                                      <p:childTnLst>
                                        <p:set>
                                          <p:cBhvr>
                                            <p:cTn id="55" dur="1" fill="hold">
                                              <p:stCondLst>
                                                <p:cond delay="0"/>
                                              </p:stCondLst>
                                            </p:cTn>
                                            <p:tgtEl>
                                              <p:spTgt spid="70"/>
                                            </p:tgtEl>
                                            <p:attrNameLst>
                                              <p:attrName>style.visibility</p:attrName>
                                            </p:attrNameLst>
                                          </p:cBhvr>
                                          <p:to>
                                            <p:strVal val="visible"/>
                                          </p:to>
                                        </p:set>
                                        <p:anim calcmode="lin" valueType="num">
                                          <p:cBhvr additive="base">
                                            <p:cTn id="56" dur="500"/>
                                            <p:tgtEl>
                                              <p:spTgt spid="70"/>
                                            </p:tgtEl>
                                            <p:attrNameLst>
                                              <p:attrName>ppt_x</p:attrName>
                                            </p:attrNameLst>
                                          </p:cBhvr>
                                          <p:tavLst>
                                            <p:tav tm="0">
                                              <p:val>
                                                <p:strVal val="#ppt_x-#ppt_w*1.125000"/>
                                              </p:val>
                                            </p:tav>
                                            <p:tav tm="100000">
                                              <p:val>
                                                <p:strVal val="#ppt_x"/>
                                              </p:val>
                                            </p:tav>
                                          </p:tavLst>
                                        </p:anim>
                                        <p:animEffect transition="in" filter="wipe(right)">
                                          <p:cBhvr>
                                            <p:cTn id="57" dur="500"/>
                                            <p:tgtEl>
                                              <p:spTgt spid="70"/>
                                            </p:tgtEl>
                                          </p:cBhvr>
                                        </p:animEffect>
                                      </p:childTnLst>
                                    </p:cTn>
                                  </p:par>
                                </p:childTnLst>
                              </p:cTn>
                            </p:par>
                            <p:par>
                              <p:cTn id="58" fill="hold">
                                <p:stCondLst>
                                  <p:cond delay="2500"/>
                                </p:stCondLst>
                                <p:childTnLst>
                                  <p:par>
                                    <p:cTn id="59" presetID="12" presetClass="entr" presetSubtype="8" fill="hold" grpId="0" nodeType="after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additive="base">
                                            <p:cTn id="61" dur="300"/>
                                            <p:tgtEl>
                                              <p:spTgt spid="22"/>
                                            </p:tgtEl>
                                            <p:attrNameLst>
                                              <p:attrName>ppt_x</p:attrName>
                                            </p:attrNameLst>
                                          </p:cBhvr>
                                          <p:tavLst>
                                            <p:tav tm="0">
                                              <p:val>
                                                <p:strVal val="#ppt_x-#ppt_w*1.125000"/>
                                              </p:val>
                                            </p:tav>
                                            <p:tav tm="100000">
                                              <p:val>
                                                <p:strVal val="#ppt_x"/>
                                              </p:val>
                                            </p:tav>
                                          </p:tavLst>
                                        </p:anim>
                                        <p:animEffect transition="in" filter="wipe(right)">
                                          <p:cBhvr>
                                            <p:cTn id="62" dur="300"/>
                                            <p:tgtEl>
                                              <p:spTgt spid="22"/>
                                            </p:tgtEl>
                                          </p:cBhvr>
                                        </p:animEffect>
                                      </p:childTnLst>
                                    </p:cTn>
                                  </p:par>
                                  <p:par>
                                    <p:cTn id="63" presetID="12" presetClass="entr" presetSubtype="8" fill="hold" grpId="0" nodeType="withEffect">
                                      <p:stCondLst>
                                        <p:cond delay="200"/>
                                      </p:stCondLst>
                                      <p:childTnLst>
                                        <p:set>
                                          <p:cBhvr>
                                            <p:cTn id="64" dur="1" fill="hold">
                                              <p:stCondLst>
                                                <p:cond delay="0"/>
                                              </p:stCondLst>
                                            </p:cTn>
                                            <p:tgtEl>
                                              <p:spTgt spid="23"/>
                                            </p:tgtEl>
                                            <p:attrNameLst>
                                              <p:attrName>style.visibility</p:attrName>
                                            </p:attrNameLst>
                                          </p:cBhvr>
                                          <p:to>
                                            <p:strVal val="visible"/>
                                          </p:to>
                                        </p:set>
                                        <p:anim calcmode="lin" valueType="num">
                                          <p:cBhvr additive="base">
                                            <p:cTn id="65" dur="300"/>
                                            <p:tgtEl>
                                              <p:spTgt spid="23"/>
                                            </p:tgtEl>
                                            <p:attrNameLst>
                                              <p:attrName>ppt_x</p:attrName>
                                            </p:attrNameLst>
                                          </p:cBhvr>
                                          <p:tavLst>
                                            <p:tav tm="0">
                                              <p:val>
                                                <p:strVal val="#ppt_x-#ppt_w*1.125000"/>
                                              </p:val>
                                            </p:tav>
                                            <p:tav tm="100000">
                                              <p:val>
                                                <p:strVal val="#ppt_x"/>
                                              </p:val>
                                            </p:tav>
                                          </p:tavLst>
                                        </p:anim>
                                        <p:animEffect transition="in" filter="wipe(right)">
                                          <p:cBhvr>
                                            <p:cTn id="66" dur="300"/>
                                            <p:tgtEl>
                                              <p:spTgt spid="23"/>
                                            </p:tgtEl>
                                          </p:cBhvr>
                                        </p:animEffect>
                                      </p:childTnLst>
                                    </p:cTn>
                                  </p:par>
                                  <p:par>
                                    <p:cTn id="67" presetID="12" presetClass="entr" presetSubtype="8" fill="hold" grpId="0" nodeType="withEffect">
                                      <p:stCondLst>
                                        <p:cond delay="200"/>
                                      </p:stCondLst>
                                      <p:childTnLst>
                                        <p:set>
                                          <p:cBhvr>
                                            <p:cTn id="68" dur="1" fill="hold">
                                              <p:stCondLst>
                                                <p:cond delay="0"/>
                                              </p:stCondLst>
                                            </p:cTn>
                                            <p:tgtEl>
                                              <p:spTgt spid="24"/>
                                            </p:tgtEl>
                                            <p:attrNameLst>
                                              <p:attrName>style.visibility</p:attrName>
                                            </p:attrNameLst>
                                          </p:cBhvr>
                                          <p:to>
                                            <p:strVal val="visible"/>
                                          </p:to>
                                        </p:set>
                                        <p:anim calcmode="lin" valueType="num">
                                          <p:cBhvr additive="base">
                                            <p:cTn id="69" dur="300"/>
                                            <p:tgtEl>
                                              <p:spTgt spid="24"/>
                                            </p:tgtEl>
                                            <p:attrNameLst>
                                              <p:attrName>ppt_x</p:attrName>
                                            </p:attrNameLst>
                                          </p:cBhvr>
                                          <p:tavLst>
                                            <p:tav tm="0">
                                              <p:val>
                                                <p:strVal val="#ppt_x-#ppt_w*1.125000"/>
                                              </p:val>
                                            </p:tav>
                                            <p:tav tm="100000">
                                              <p:val>
                                                <p:strVal val="#ppt_x"/>
                                              </p:val>
                                            </p:tav>
                                          </p:tavLst>
                                        </p:anim>
                                        <p:animEffect transition="in" filter="wipe(right)">
                                          <p:cBhvr>
                                            <p:cTn id="70" dur="300"/>
                                            <p:tgtEl>
                                              <p:spTgt spid="24"/>
                                            </p:tgtEl>
                                          </p:cBhvr>
                                        </p:animEffect>
                                      </p:childTnLst>
                                    </p:cTn>
                                  </p:par>
                                  <p:par>
                                    <p:cTn id="71" presetID="12" presetClass="entr" presetSubtype="8" fill="hold" grpId="0" nodeType="withEffect">
                                      <p:stCondLst>
                                        <p:cond delay="200"/>
                                      </p:stCondLst>
                                      <p:childTnLst>
                                        <p:set>
                                          <p:cBhvr>
                                            <p:cTn id="72" dur="1" fill="hold">
                                              <p:stCondLst>
                                                <p:cond delay="0"/>
                                              </p:stCondLst>
                                            </p:cTn>
                                            <p:tgtEl>
                                              <p:spTgt spid="25"/>
                                            </p:tgtEl>
                                            <p:attrNameLst>
                                              <p:attrName>style.visibility</p:attrName>
                                            </p:attrNameLst>
                                          </p:cBhvr>
                                          <p:to>
                                            <p:strVal val="visible"/>
                                          </p:to>
                                        </p:set>
                                        <p:anim calcmode="lin" valueType="num">
                                          <p:cBhvr additive="base">
                                            <p:cTn id="73" dur="300"/>
                                            <p:tgtEl>
                                              <p:spTgt spid="25"/>
                                            </p:tgtEl>
                                            <p:attrNameLst>
                                              <p:attrName>ppt_x</p:attrName>
                                            </p:attrNameLst>
                                          </p:cBhvr>
                                          <p:tavLst>
                                            <p:tav tm="0">
                                              <p:val>
                                                <p:strVal val="#ppt_x-#ppt_w*1.125000"/>
                                              </p:val>
                                            </p:tav>
                                            <p:tav tm="100000">
                                              <p:val>
                                                <p:strVal val="#ppt_x"/>
                                              </p:val>
                                            </p:tav>
                                          </p:tavLst>
                                        </p:anim>
                                        <p:animEffect transition="in" filter="wipe(right)">
                                          <p:cBhvr>
                                            <p:cTn id="74" dur="3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P spid="67" grpId="0"/>
          <p:bldP spid="68" grpId="0"/>
          <p:bldP spid="69" grpId="0"/>
          <p:bldP spid="70" grpId="0"/>
          <p:bldP spid="71" grpId="0"/>
          <p:bldP spid="95" grpId="0" animBg="1"/>
          <p:bldP spid="100" grpId="0" animBg="1"/>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wipe(down)">
                                          <p:cBhvr>
                                            <p:cTn id="11" dur="300"/>
                                            <p:tgtEl>
                                              <p:spTgt spid="103"/>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1500"/>
                                </p:stCondLst>
                                <p:childTnLst>
                                  <p:par>
                                    <p:cTn id="22" presetID="18" presetClass="entr" presetSubtype="3" fill="hold" grpId="0" nodeType="after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strips(upRight)">
                                          <p:cBhvr>
                                            <p:cTn id="24" dur="500"/>
                                            <p:tgtEl>
                                              <p:spTgt spid="67"/>
                                            </p:tgtEl>
                                          </p:cBhvr>
                                        </p:animEffect>
                                      </p:childTnLst>
                                    </p:cTn>
                                  </p:par>
                                </p:childTnLst>
                              </p:cTn>
                            </p:par>
                            <p:par>
                              <p:cTn id="25" fill="hold">
                                <p:stCondLst>
                                  <p:cond delay="2000"/>
                                </p:stCondLst>
                                <p:childTnLst>
                                  <p:par>
                                    <p:cTn id="26" presetID="2" presetClass="entr" presetSubtype="1" fill="hold" grpId="0" nodeType="after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additive="base">
                                            <p:cTn id="28" dur="500" fill="hold"/>
                                            <p:tgtEl>
                                              <p:spTgt spid="95"/>
                                            </p:tgtEl>
                                            <p:attrNameLst>
                                              <p:attrName>ppt_x</p:attrName>
                                            </p:attrNameLst>
                                          </p:cBhvr>
                                          <p:tavLst>
                                            <p:tav tm="0">
                                              <p:val>
                                                <p:strVal val="#ppt_x"/>
                                              </p:val>
                                            </p:tav>
                                            <p:tav tm="100000">
                                              <p:val>
                                                <p:strVal val="#ppt_x"/>
                                              </p:val>
                                            </p:tav>
                                          </p:tavLst>
                                        </p:anim>
                                        <p:anim calcmode="lin" valueType="num">
                                          <p:cBhvr additive="base">
                                            <p:cTn id="29" dur="500" fill="hold"/>
                                            <p:tgtEl>
                                              <p:spTgt spid="95"/>
                                            </p:tgtEl>
                                            <p:attrNameLst>
                                              <p:attrName>ppt_y</p:attrName>
                                            </p:attrNameLst>
                                          </p:cBhvr>
                                          <p:tavLst>
                                            <p:tav tm="0">
                                              <p:val>
                                                <p:strVal val="0-#ppt_h/2"/>
                                              </p:val>
                                            </p:tav>
                                            <p:tav tm="100000">
                                              <p:val>
                                                <p:strVal val="#ppt_y"/>
                                              </p:val>
                                            </p:tav>
                                          </p:tavLst>
                                        </p:anim>
                                      </p:childTnLst>
                                    </p:cTn>
                                  </p:par>
                                  <p:par>
                                    <p:cTn id="30" presetID="2" presetClass="entr" presetSubtype="8" fill="hold" nodeType="withEffect">
                                      <p:stCondLst>
                                        <p:cond delay="300"/>
                                      </p:stCondLst>
                                      <p:childTnLst>
                                        <p:set>
                                          <p:cBhvr>
                                            <p:cTn id="31" dur="1" fill="hold">
                                              <p:stCondLst>
                                                <p:cond delay="0"/>
                                              </p:stCondLst>
                                            </p:cTn>
                                            <p:tgtEl>
                                              <p:spTgt spid="96"/>
                                            </p:tgtEl>
                                            <p:attrNameLst>
                                              <p:attrName>style.visibility</p:attrName>
                                            </p:attrNameLst>
                                          </p:cBhvr>
                                          <p:to>
                                            <p:strVal val="visible"/>
                                          </p:to>
                                        </p:set>
                                        <p:anim calcmode="lin" valueType="num">
                                          <p:cBhvr additive="base">
                                            <p:cTn id="32" dur="500" fill="hold"/>
                                            <p:tgtEl>
                                              <p:spTgt spid="96"/>
                                            </p:tgtEl>
                                            <p:attrNameLst>
                                              <p:attrName>ppt_x</p:attrName>
                                            </p:attrNameLst>
                                          </p:cBhvr>
                                          <p:tavLst>
                                            <p:tav tm="0">
                                              <p:val>
                                                <p:strVal val="0-#ppt_w/2"/>
                                              </p:val>
                                            </p:tav>
                                            <p:tav tm="100000">
                                              <p:val>
                                                <p:strVal val="#ppt_x"/>
                                              </p:val>
                                            </p:tav>
                                          </p:tavLst>
                                        </p:anim>
                                        <p:anim calcmode="lin" valueType="num">
                                          <p:cBhvr additive="base">
                                            <p:cTn id="33" dur="500" fill="hold"/>
                                            <p:tgtEl>
                                              <p:spTgt spid="96"/>
                                            </p:tgtEl>
                                            <p:attrNameLst>
                                              <p:attrName>ppt_y</p:attrName>
                                            </p:attrNameLst>
                                          </p:cBhvr>
                                          <p:tavLst>
                                            <p:tav tm="0">
                                              <p:val>
                                                <p:strVal val="#ppt_y"/>
                                              </p:val>
                                            </p:tav>
                                            <p:tav tm="100000">
                                              <p:val>
                                                <p:strVal val="#ppt_y"/>
                                              </p:val>
                                            </p:tav>
                                          </p:tavLst>
                                        </p:anim>
                                      </p:childTnLst>
                                    </p:cTn>
                                  </p:par>
                                  <p:par>
                                    <p:cTn id="34" presetID="12" presetClass="entr" presetSubtype="2" fill="hold" grpId="0" nodeType="withEffect">
                                      <p:stCondLst>
                                        <p:cond delay="900"/>
                                      </p:stCondLst>
                                      <p:childTnLst>
                                        <p:set>
                                          <p:cBhvr>
                                            <p:cTn id="35" dur="1" fill="hold">
                                              <p:stCondLst>
                                                <p:cond delay="0"/>
                                              </p:stCondLst>
                                            </p:cTn>
                                            <p:tgtEl>
                                              <p:spTgt spid="71"/>
                                            </p:tgtEl>
                                            <p:attrNameLst>
                                              <p:attrName>style.visibility</p:attrName>
                                            </p:attrNameLst>
                                          </p:cBhvr>
                                          <p:to>
                                            <p:strVal val="visible"/>
                                          </p:to>
                                        </p:set>
                                        <p:anim calcmode="lin" valueType="num">
                                          <p:cBhvr additive="base">
                                            <p:cTn id="36" dur="500"/>
                                            <p:tgtEl>
                                              <p:spTgt spid="71"/>
                                            </p:tgtEl>
                                            <p:attrNameLst>
                                              <p:attrName>ppt_x</p:attrName>
                                            </p:attrNameLst>
                                          </p:cBhvr>
                                          <p:tavLst>
                                            <p:tav tm="0">
                                              <p:val>
                                                <p:strVal val="#ppt_x+#ppt_w*1.125000"/>
                                              </p:val>
                                            </p:tav>
                                            <p:tav tm="100000">
                                              <p:val>
                                                <p:strVal val="#ppt_x"/>
                                              </p:val>
                                            </p:tav>
                                          </p:tavLst>
                                        </p:anim>
                                        <p:animEffect transition="in" filter="wipe(left)">
                                          <p:cBhvr>
                                            <p:cTn id="37" dur="500"/>
                                            <p:tgtEl>
                                              <p:spTgt spid="71"/>
                                            </p:tgtEl>
                                          </p:cBhvr>
                                        </p:animEffect>
                                      </p:childTnLst>
                                    </p:cTn>
                                  </p:par>
                                  <p:par>
                                    <p:cTn id="38" presetID="2" presetClass="entr" presetSubtype="4" fill="hold" grpId="0" nodeType="withEffect">
                                      <p:stCondLst>
                                        <p:cond delay="600"/>
                                      </p:stCondLst>
                                      <p:childTnLst>
                                        <p:set>
                                          <p:cBhvr>
                                            <p:cTn id="39" dur="1" fill="hold">
                                              <p:stCondLst>
                                                <p:cond delay="0"/>
                                              </p:stCondLst>
                                            </p:cTn>
                                            <p:tgtEl>
                                              <p:spTgt spid="100"/>
                                            </p:tgtEl>
                                            <p:attrNameLst>
                                              <p:attrName>style.visibility</p:attrName>
                                            </p:attrNameLst>
                                          </p:cBhvr>
                                          <p:to>
                                            <p:strVal val="visible"/>
                                          </p:to>
                                        </p:set>
                                        <p:anim calcmode="lin" valueType="num">
                                          <p:cBhvr additive="base">
                                            <p:cTn id="40" dur="500" fill="hold"/>
                                            <p:tgtEl>
                                              <p:spTgt spid="100"/>
                                            </p:tgtEl>
                                            <p:attrNameLst>
                                              <p:attrName>ppt_x</p:attrName>
                                            </p:attrNameLst>
                                          </p:cBhvr>
                                          <p:tavLst>
                                            <p:tav tm="0">
                                              <p:val>
                                                <p:strVal val="#ppt_x"/>
                                              </p:val>
                                            </p:tav>
                                            <p:tav tm="100000">
                                              <p:val>
                                                <p:strVal val="#ppt_x"/>
                                              </p:val>
                                            </p:tav>
                                          </p:tavLst>
                                        </p:anim>
                                        <p:anim calcmode="lin" valueType="num">
                                          <p:cBhvr additive="base">
                                            <p:cTn id="41" dur="500" fill="hold"/>
                                            <p:tgtEl>
                                              <p:spTgt spid="100"/>
                                            </p:tgtEl>
                                            <p:attrNameLst>
                                              <p:attrName>ppt_y</p:attrName>
                                            </p:attrNameLst>
                                          </p:cBhvr>
                                          <p:tavLst>
                                            <p:tav tm="0">
                                              <p:val>
                                                <p:strVal val="1+#ppt_h/2"/>
                                              </p:val>
                                            </p:tav>
                                            <p:tav tm="100000">
                                              <p:val>
                                                <p:strVal val="#ppt_y"/>
                                              </p:val>
                                            </p:tav>
                                          </p:tavLst>
                                        </p:anim>
                                      </p:childTnLst>
                                    </p:cTn>
                                  </p:par>
                                  <p:par>
                                    <p:cTn id="42" presetID="12" presetClass="entr" presetSubtype="2" fill="hold" grpId="0" nodeType="withEffect">
                                      <p:stCondLst>
                                        <p:cond delay="1500"/>
                                      </p:stCondLst>
                                      <p:childTnLst>
                                        <p:set>
                                          <p:cBhvr>
                                            <p:cTn id="43" dur="1" fill="hold">
                                              <p:stCondLst>
                                                <p:cond delay="0"/>
                                              </p:stCondLst>
                                            </p:cTn>
                                            <p:tgtEl>
                                              <p:spTgt spid="68"/>
                                            </p:tgtEl>
                                            <p:attrNameLst>
                                              <p:attrName>style.visibility</p:attrName>
                                            </p:attrNameLst>
                                          </p:cBhvr>
                                          <p:to>
                                            <p:strVal val="visible"/>
                                          </p:to>
                                        </p:set>
                                        <p:anim calcmode="lin" valueType="num">
                                          <p:cBhvr additive="base">
                                            <p:cTn id="44" dur="500"/>
                                            <p:tgtEl>
                                              <p:spTgt spid="68"/>
                                            </p:tgtEl>
                                            <p:attrNameLst>
                                              <p:attrName>ppt_x</p:attrName>
                                            </p:attrNameLst>
                                          </p:cBhvr>
                                          <p:tavLst>
                                            <p:tav tm="0">
                                              <p:val>
                                                <p:strVal val="#ppt_x+#ppt_w*1.125000"/>
                                              </p:val>
                                            </p:tav>
                                            <p:tav tm="100000">
                                              <p:val>
                                                <p:strVal val="#ppt_x"/>
                                              </p:val>
                                            </p:tav>
                                          </p:tavLst>
                                        </p:anim>
                                        <p:animEffect transition="in" filter="wipe(left)">
                                          <p:cBhvr>
                                            <p:cTn id="45" dur="500"/>
                                            <p:tgtEl>
                                              <p:spTgt spid="68"/>
                                            </p:tgtEl>
                                          </p:cBhvr>
                                        </p:animEffect>
                                      </p:childTnLst>
                                    </p:cTn>
                                  </p:par>
                                  <p:par>
                                    <p:cTn id="46" presetID="2" presetClass="entr" presetSubtype="2" fill="hold" nodeType="withEffect">
                                      <p:stCondLst>
                                        <p:cond delay="900"/>
                                      </p:stCondLst>
                                      <p:childTnLst>
                                        <p:set>
                                          <p:cBhvr>
                                            <p:cTn id="47" dur="1" fill="hold">
                                              <p:stCondLst>
                                                <p:cond delay="0"/>
                                              </p:stCondLst>
                                            </p:cTn>
                                            <p:tgtEl>
                                              <p:spTgt spid="117"/>
                                            </p:tgtEl>
                                            <p:attrNameLst>
                                              <p:attrName>style.visibility</p:attrName>
                                            </p:attrNameLst>
                                          </p:cBhvr>
                                          <p:to>
                                            <p:strVal val="visible"/>
                                          </p:to>
                                        </p:set>
                                        <p:anim calcmode="lin" valueType="num">
                                          <p:cBhvr additive="base">
                                            <p:cTn id="48" dur="500" fill="hold"/>
                                            <p:tgtEl>
                                              <p:spTgt spid="117"/>
                                            </p:tgtEl>
                                            <p:attrNameLst>
                                              <p:attrName>ppt_x</p:attrName>
                                            </p:attrNameLst>
                                          </p:cBhvr>
                                          <p:tavLst>
                                            <p:tav tm="0">
                                              <p:val>
                                                <p:strVal val="1+#ppt_w/2"/>
                                              </p:val>
                                            </p:tav>
                                            <p:tav tm="100000">
                                              <p:val>
                                                <p:strVal val="#ppt_x"/>
                                              </p:val>
                                            </p:tav>
                                          </p:tavLst>
                                        </p:anim>
                                        <p:anim calcmode="lin" valueType="num">
                                          <p:cBhvr additive="base">
                                            <p:cTn id="49" dur="500" fill="hold"/>
                                            <p:tgtEl>
                                              <p:spTgt spid="117"/>
                                            </p:tgtEl>
                                            <p:attrNameLst>
                                              <p:attrName>ppt_y</p:attrName>
                                            </p:attrNameLst>
                                          </p:cBhvr>
                                          <p:tavLst>
                                            <p:tav tm="0">
                                              <p:val>
                                                <p:strVal val="#ppt_y"/>
                                              </p:val>
                                            </p:tav>
                                            <p:tav tm="100000">
                                              <p:val>
                                                <p:strVal val="#ppt_y"/>
                                              </p:val>
                                            </p:tav>
                                          </p:tavLst>
                                        </p:anim>
                                      </p:childTnLst>
                                    </p:cTn>
                                  </p:par>
                                  <p:par>
                                    <p:cTn id="50" presetID="12" presetClass="entr" presetSubtype="8" fill="hold" grpId="0" nodeType="withEffect">
                                      <p:stCondLst>
                                        <p:cond delay="1800"/>
                                      </p:stCondLst>
                                      <p:childTnLst>
                                        <p:set>
                                          <p:cBhvr>
                                            <p:cTn id="51" dur="1" fill="hold">
                                              <p:stCondLst>
                                                <p:cond delay="0"/>
                                              </p:stCondLst>
                                            </p:cTn>
                                            <p:tgtEl>
                                              <p:spTgt spid="69"/>
                                            </p:tgtEl>
                                            <p:attrNameLst>
                                              <p:attrName>style.visibility</p:attrName>
                                            </p:attrNameLst>
                                          </p:cBhvr>
                                          <p:to>
                                            <p:strVal val="visible"/>
                                          </p:to>
                                        </p:set>
                                        <p:anim calcmode="lin" valueType="num">
                                          <p:cBhvr additive="base">
                                            <p:cTn id="52" dur="500"/>
                                            <p:tgtEl>
                                              <p:spTgt spid="69"/>
                                            </p:tgtEl>
                                            <p:attrNameLst>
                                              <p:attrName>ppt_x</p:attrName>
                                            </p:attrNameLst>
                                          </p:cBhvr>
                                          <p:tavLst>
                                            <p:tav tm="0">
                                              <p:val>
                                                <p:strVal val="#ppt_x-#ppt_w*1.125000"/>
                                              </p:val>
                                            </p:tav>
                                            <p:tav tm="100000">
                                              <p:val>
                                                <p:strVal val="#ppt_x"/>
                                              </p:val>
                                            </p:tav>
                                          </p:tavLst>
                                        </p:anim>
                                        <p:animEffect transition="in" filter="wipe(right)">
                                          <p:cBhvr>
                                            <p:cTn id="53" dur="500"/>
                                            <p:tgtEl>
                                              <p:spTgt spid="69"/>
                                            </p:tgtEl>
                                          </p:cBhvr>
                                        </p:animEffect>
                                      </p:childTnLst>
                                    </p:cTn>
                                  </p:par>
                                  <p:par>
                                    <p:cTn id="54" presetID="12" presetClass="entr" presetSubtype="8" fill="hold" grpId="0" nodeType="withEffect">
                                      <p:stCondLst>
                                        <p:cond delay="1200"/>
                                      </p:stCondLst>
                                      <p:childTnLst>
                                        <p:set>
                                          <p:cBhvr>
                                            <p:cTn id="55" dur="1" fill="hold">
                                              <p:stCondLst>
                                                <p:cond delay="0"/>
                                              </p:stCondLst>
                                            </p:cTn>
                                            <p:tgtEl>
                                              <p:spTgt spid="70"/>
                                            </p:tgtEl>
                                            <p:attrNameLst>
                                              <p:attrName>style.visibility</p:attrName>
                                            </p:attrNameLst>
                                          </p:cBhvr>
                                          <p:to>
                                            <p:strVal val="visible"/>
                                          </p:to>
                                        </p:set>
                                        <p:anim calcmode="lin" valueType="num">
                                          <p:cBhvr additive="base">
                                            <p:cTn id="56" dur="500"/>
                                            <p:tgtEl>
                                              <p:spTgt spid="70"/>
                                            </p:tgtEl>
                                            <p:attrNameLst>
                                              <p:attrName>ppt_x</p:attrName>
                                            </p:attrNameLst>
                                          </p:cBhvr>
                                          <p:tavLst>
                                            <p:tav tm="0">
                                              <p:val>
                                                <p:strVal val="#ppt_x-#ppt_w*1.125000"/>
                                              </p:val>
                                            </p:tav>
                                            <p:tav tm="100000">
                                              <p:val>
                                                <p:strVal val="#ppt_x"/>
                                              </p:val>
                                            </p:tav>
                                          </p:tavLst>
                                        </p:anim>
                                        <p:animEffect transition="in" filter="wipe(right)">
                                          <p:cBhvr>
                                            <p:cTn id="57" dur="500"/>
                                            <p:tgtEl>
                                              <p:spTgt spid="70"/>
                                            </p:tgtEl>
                                          </p:cBhvr>
                                        </p:animEffect>
                                      </p:childTnLst>
                                    </p:cTn>
                                  </p:par>
                                </p:childTnLst>
                              </p:cTn>
                            </p:par>
                            <p:par>
                              <p:cTn id="58" fill="hold">
                                <p:stCondLst>
                                  <p:cond delay="2500"/>
                                </p:stCondLst>
                                <p:childTnLst>
                                  <p:par>
                                    <p:cTn id="59" presetID="12" presetClass="entr" presetSubtype="8" fill="hold" grpId="0" nodeType="after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additive="base">
                                            <p:cTn id="61" dur="300"/>
                                            <p:tgtEl>
                                              <p:spTgt spid="22"/>
                                            </p:tgtEl>
                                            <p:attrNameLst>
                                              <p:attrName>ppt_x</p:attrName>
                                            </p:attrNameLst>
                                          </p:cBhvr>
                                          <p:tavLst>
                                            <p:tav tm="0">
                                              <p:val>
                                                <p:strVal val="#ppt_x-#ppt_w*1.125000"/>
                                              </p:val>
                                            </p:tav>
                                            <p:tav tm="100000">
                                              <p:val>
                                                <p:strVal val="#ppt_x"/>
                                              </p:val>
                                            </p:tav>
                                          </p:tavLst>
                                        </p:anim>
                                        <p:animEffect transition="in" filter="wipe(right)">
                                          <p:cBhvr>
                                            <p:cTn id="62" dur="300"/>
                                            <p:tgtEl>
                                              <p:spTgt spid="22"/>
                                            </p:tgtEl>
                                          </p:cBhvr>
                                        </p:animEffect>
                                      </p:childTnLst>
                                    </p:cTn>
                                  </p:par>
                                  <p:par>
                                    <p:cTn id="63" presetID="12" presetClass="entr" presetSubtype="8" fill="hold" grpId="0" nodeType="withEffect">
                                      <p:stCondLst>
                                        <p:cond delay="200"/>
                                      </p:stCondLst>
                                      <p:childTnLst>
                                        <p:set>
                                          <p:cBhvr>
                                            <p:cTn id="64" dur="1" fill="hold">
                                              <p:stCondLst>
                                                <p:cond delay="0"/>
                                              </p:stCondLst>
                                            </p:cTn>
                                            <p:tgtEl>
                                              <p:spTgt spid="23"/>
                                            </p:tgtEl>
                                            <p:attrNameLst>
                                              <p:attrName>style.visibility</p:attrName>
                                            </p:attrNameLst>
                                          </p:cBhvr>
                                          <p:to>
                                            <p:strVal val="visible"/>
                                          </p:to>
                                        </p:set>
                                        <p:anim calcmode="lin" valueType="num">
                                          <p:cBhvr additive="base">
                                            <p:cTn id="65" dur="300"/>
                                            <p:tgtEl>
                                              <p:spTgt spid="23"/>
                                            </p:tgtEl>
                                            <p:attrNameLst>
                                              <p:attrName>ppt_x</p:attrName>
                                            </p:attrNameLst>
                                          </p:cBhvr>
                                          <p:tavLst>
                                            <p:tav tm="0">
                                              <p:val>
                                                <p:strVal val="#ppt_x-#ppt_w*1.125000"/>
                                              </p:val>
                                            </p:tav>
                                            <p:tav tm="100000">
                                              <p:val>
                                                <p:strVal val="#ppt_x"/>
                                              </p:val>
                                            </p:tav>
                                          </p:tavLst>
                                        </p:anim>
                                        <p:animEffect transition="in" filter="wipe(right)">
                                          <p:cBhvr>
                                            <p:cTn id="66" dur="300"/>
                                            <p:tgtEl>
                                              <p:spTgt spid="23"/>
                                            </p:tgtEl>
                                          </p:cBhvr>
                                        </p:animEffect>
                                      </p:childTnLst>
                                    </p:cTn>
                                  </p:par>
                                  <p:par>
                                    <p:cTn id="67" presetID="12" presetClass="entr" presetSubtype="8" fill="hold" grpId="0" nodeType="withEffect">
                                      <p:stCondLst>
                                        <p:cond delay="200"/>
                                      </p:stCondLst>
                                      <p:childTnLst>
                                        <p:set>
                                          <p:cBhvr>
                                            <p:cTn id="68" dur="1" fill="hold">
                                              <p:stCondLst>
                                                <p:cond delay="0"/>
                                              </p:stCondLst>
                                            </p:cTn>
                                            <p:tgtEl>
                                              <p:spTgt spid="24"/>
                                            </p:tgtEl>
                                            <p:attrNameLst>
                                              <p:attrName>style.visibility</p:attrName>
                                            </p:attrNameLst>
                                          </p:cBhvr>
                                          <p:to>
                                            <p:strVal val="visible"/>
                                          </p:to>
                                        </p:set>
                                        <p:anim calcmode="lin" valueType="num">
                                          <p:cBhvr additive="base">
                                            <p:cTn id="69" dur="300"/>
                                            <p:tgtEl>
                                              <p:spTgt spid="24"/>
                                            </p:tgtEl>
                                            <p:attrNameLst>
                                              <p:attrName>ppt_x</p:attrName>
                                            </p:attrNameLst>
                                          </p:cBhvr>
                                          <p:tavLst>
                                            <p:tav tm="0">
                                              <p:val>
                                                <p:strVal val="#ppt_x-#ppt_w*1.125000"/>
                                              </p:val>
                                            </p:tav>
                                            <p:tav tm="100000">
                                              <p:val>
                                                <p:strVal val="#ppt_x"/>
                                              </p:val>
                                            </p:tav>
                                          </p:tavLst>
                                        </p:anim>
                                        <p:animEffect transition="in" filter="wipe(right)">
                                          <p:cBhvr>
                                            <p:cTn id="70" dur="300"/>
                                            <p:tgtEl>
                                              <p:spTgt spid="24"/>
                                            </p:tgtEl>
                                          </p:cBhvr>
                                        </p:animEffect>
                                      </p:childTnLst>
                                    </p:cTn>
                                  </p:par>
                                  <p:par>
                                    <p:cTn id="71" presetID="12" presetClass="entr" presetSubtype="8" fill="hold" grpId="0" nodeType="withEffect">
                                      <p:stCondLst>
                                        <p:cond delay="200"/>
                                      </p:stCondLst>
                                      <p:childTnLst>
                                        <p:set>
                                          <p:cBhvr>
                                            <p:cTn id="72" dur="1" fill="hold">
                                              <p:stCondLst>
                                                <p:cond delay="0"/>
                                              </p:stCondLst>
                                            </p:cTn>
                                            <p:tgtEl>
                                              <p:spTgt spid="25"/>
                                            </p:tgtEl>
                                            <p:attrNameLst>
                                              <p:attrName>style.visibility</p:attrName>
                                            </p:attrNameLst>
                                          </p:cBhvr>
                                          <p:to>
                                            <p:strVal val="visible"/>
                                          </p:to>
                                        </p:set>
                                        <p:anim calcmode="lin" valueType="num">
                                          <p:cBhvr additive="base">
                                            <p:cTn id="73" dur="300"/>
                                            <p:tgtEl>
                                              <p:spTgt spid="25"/>
                                            </p:tgtEl>
                                            <p:attrNameLst>
                                              <p:attrName>ppt_x</p:attrName>
                                            </p:attrNameLst>
                                          </p:cBhvr>
                                          <p:tavLst>
                                            <p:tav tm="0">
                                              <p:val>
                                                <p:strVal val="#ppt_x-#ppt_w*1.125000"/>
                                              </p:val>
                                            </p:tav>
                                            <p:tav tm="100000">
                                              <p:val>
                                                <p:strVal val="#ppt_x"/>
                                              </p:val>
                                            </p:tav>
                                          </p:tavLst>
                                        </p:anim>
                                        <p:animEffect transition="in" filter="wipe(right)">
                                          <p:cBhvr>
                                            <p:cTn id="74" dur="3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4" grpId="0"/>
          <p:bldP spid="67" grpId="0"/>
          <p:bldP spid="68" grpId="0"/>
          <p:bldP spid="69" grpId="0"/>
          <p:bldP spid="70" grpId="0"/>
          <p:bldP spid="71" grpId="0"/>
          <p:bldP spid="95" grpId="0" animBg="1"/>
          <p:bldP spid="100" grpId="0" animBg="1"/>
          <p:bldP spid="22" grpId="0"/>
          <p:bldP spid="23" grpId="0"/>
          <p:bldP spid="24" grpId="0"/>
          <p:bldP spid="25" grpId="0"/>
        </p:bldLst>
      </p:timing>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6"/>
          <p:cNvSpPr>
            <a:spLocks noChangeArrowheads="1"/>
          </p:cNvSpPr>
          <p:nvPr/>
        </p:nvSpPr>
        <p:spPr bwMode="auto">
          <a:xfrm flipV="1">
            <a:off x="0" y="3058717"/>
            <a:ext cx="3446860" cy="277415"/>
          </a:xfrm>
          <a:prstGeom prst="rect">
            <a:avLst/>
          </a:prstGeom>
          <a:solidFill>
            <a:schemeClr val="tx1">
              <a:lumMod val="65000"/>
              <a:lumOff val="35000"/>
              <a:alpha val="39999"/>
            </a:schemeClr>
          </a:solidFill>
          <a:ln>
            <a:noFill/>
          </a:ln>
        </p:spPr>
        <p:txBody>
          <a:bodyPr lIns="68573" tIns="34287" rIns="68573" bIns="3428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grpSp>
        <p:nvGrpSpPr>
          <p:cNvPr id="14" name="组合 8"/>
          <p:cNvGrpSpPr/>
          <p:nvPr/>
        </p:nvGrpSpPr>
        <p:grpSpPr bwMode="auto">
          <a:xfrm flipV="1">
            <a:off x="2590801" y="3058717"/>
            <a:ext cx="1735931" cy="1734740"/>
            <a:chOff x="0" y="0"/>
            <a:chExt cx="1970470" cy="1970470"/>
          </a:xfrm>
        </p:grpSpPr>
        <p:sp>
          <p:nvSpPr>
            <p:cNvPr id="15" name="任意多边形 9"/>
            <p:cNvSpPr>
              <a:spLocks noChangeArrowheads="1"/>
            </p:cNvSpPr>
            <p:nvPr/>
          </p:nvSpPr>
          <p:spPr bwMode="auto">
            <a:xfrm>
              <a:off x="0" y="0"/>
              <a:ext cx="1970470" cy="1523844"/>
            </a:xfrm>
            <a:custGeom>
              <a:avLst/>
              <a:gdLst>
                <a:gd name="T0" fmla="*/ 985235 w 1970470"/>
                <a:gd name="T1" fmla="*/ 0 h 1523844"/>
                <a:gd name="T2" fmla="*/ 1970470 w 1970470"/>
                <a:gd name="T3" fmla="*/ 985235 h 1523844"/>
                <a:gd name="T4" fmla="*/ 1851557 w 1970470"/>
                <a:gd name="T5" fmla="*/ 1454856 h 1523844"/>
                <a:gd name="T6" fmla="*/ 1809646 w 1970470"/>
                <a:gd name="T7" fmla="*/ 1523844 h 1523844"/>
                <a:gd name="T8" fmla="*/ 1380307 w 1970470"/>
                <a:gd name="T9" fmla="*/ 1523844 h 1523844"/>
                <a:gd name="T10" fmla="*/ 1458954 w 1970470"/>
                <a:gd name="T11" fmla="*/ 1458954 h 1523844"/>
                <a:gd name="T12" fmla="*/ 1655175 w 1970470"/>
                <a:gd name="T13" fmla="*/ 985235 h 1523844"/>
                <a:gd name="T14" fmla="*/ 985235 w 1970470"/>
                <a:gd name="T15" fmla="*/ 315295 h 1523844"/>
                <a:gd name="T16" fmla="*/ 315295 w 1970470"/>
                <a:gd name="T17" fmla="*/ 985235 h 1523844"/>
                <a:gd name="T18" fmla="*/ 511516 w 1970470"/>
                <a:gd name="T19" fmla="*/ 1458954 h 1523844"/>
                <a:gd name="T20" fmla="*/ 590163 w 1970470"/>
                <a:gd name="T21" fmla="*/ 1523844 h 1523844"/>
                <a:gd name="T22" fmla="*/ 160824 w 1970470"/>
                <a:gd name="T23" fmla="*/ 1523844 h 1523844"/>
                <a:gd name="T24" fmla="*/ 118913 w 1970470"/>
                <a:gd name="T25" fmla="*/ 1454856 h 1523844"/>
                <a:gd name="T26" fmla="*/ 0 w 1970470"/>
                <a:gd name="T27" fmla="*/ 985235 h 1523844"/>
                <a:gd name="T28" fmla="*/ 985235 w 1970470"/>
                <a:gd name="T29" fmla="*/ 0 h 15238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970470"/>
                <a:gd name="T46" fmla="*/ 0 h 1523844"/>
                <a:gd name="T47" fmla="*/ 1970470 w 1970470"/>
                <a:gd name="T48" fmla="*/ 1523844 h 15238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970470" h="1523844">
                  <a:moveTo>
                    <a:pt x="985235" y="0"/>
                  </a:moveTo>
                  <a:cubicBezTo>
                    <a:pt x="1529365" y="0"/>
                    <a:pt x="1970470" y="441105"/>
                    <a:pt x="1970470" y="985235"/>
                  </a:cubicBezTo>
                  <a:cubicBezTo>
                    <a:pt x="1970470" y="1155276"/>
                    <a:pt x="1927393" y="1315255"/>
                    <a:pt x="1851557" y="1454856"/>
                  </a:cubicBezTo>
                  <a:lnTo>
                    <a:pt x="1809646" y="1523844"/>
                  </a:lnTo>
                  <a:lnTo>
                    <a:pt x="1380307" y="1523844"/>
                  </a:lnTo>
                  <a:lnTo>
                    <a:pt x="1458954" y="1458954"/>
                  </a:lnTo>
                  <a:cubicBezTo>
                    <a:pt x="1580189" y="1337719"/>
                    <a:pt x="1655175" y="1170234"/>
                    <a:pt x="1655175" y="985235"/>
                  </a:cubicBezTo>
                  <a:cubicBezTo>
                    <a:pt x="1655175" y="615237"/>
                    <a:pt x="1355233" y="315295"/>
                    <a:pt x="985235" y="315295"/>
                  </a:cubicBezTo>
                  <a:cubicBezTo>
                    <a:pt x="615237" y="315295"/>
                    <a:pt x="315295" y="615237"/>
                    <a:pt x="315295" y="985235"/>
                  </a:cubicBezTo>
                  <a:cubicBezTo>
                    <a:pt x="315295" y="1170234"/>
                    <a:pt x="390281" y="1337719"/>
                    <a:pt x="511516" y="1458954"/>
                  </a:cubicBezTo>
                  <a:lnTo>
                    <a:pt x="590163" y="1523844"/>
                  </a:lnTo>
                  <a:lnTo>
                    <a:pt x="160824" y="1523844"/>
                  </a:lnTo>
                  <a:lnTo>
                    <a:pt x="118913" y="1454856"/>
                  </a:lnTo>
                  <a:cubicBezTo>
                    <a:pt x="43077" y="1315255"/>
                    <a:pt x="0" y="1155276"/>
                    <a:pt x="0" y="985235"/>
                  </a:cubicBezTo>
                  <a:cubicBezTo>
                    <a:pt x="0" y="441105"/>
                    <a:pt x="441105" y="0"/>
                    <a:pt x="985235" y="0"/>
                  </a:cubicBezTo>
                  <a:close/>
                </a:path>
              </a:pathLst>
            </a:custGeom>
            <a:solidFill>
              <a:schemeClr val="tx1">
                <a:lumMod val="65000"/>
                <a:lumOff val="35000"/>
                <a:alpha val="39999"/>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16" name="任意多边形 10"/>
            <p:cNvSpPr>
              <a:spLocks noChangeArrowheads="1"/>
            </p:cNvSpPr>
            <p:nvPr/>
          </p:nvSpPr>
          <p:spPr bwMode="auto">
            <a:xfrm>
              <a:off x="160824" y="1523844"/>
              <a:ext cx="1648822" cy="446626"/>
            </a:xfrm>
            <a:custGeom>
              <a:avLst/>
              <a:gdLst>
                <a:gd name="T0" fmla="*/ 0 w 1648822"/>
                <a:gd name="T1" fmla="*/ 0 h 446626"/>
                <a:gd name="T2" fmla="*/ 429339 w 1648822"/>
                <a:gd name="T3" fmla="*/ 0 h 446626"/>
                <a:gd name="T4" fmla="*/ 449841 w 1648822"/>
                <a:gd name="T5" fmla="*/ 16916 h 446626"/>
                <a:gd name="T6" fmla="*/ 824411 w 1648822"/>
                <a:gd name="T7" fmla="*/ 131331 h 446626"/>
                <a:gd name="T8" fmla="*/ 1198981 w 1648822"/>
                <a:gd name="T9" fmla="*/ 16916 h 446626"/>
                <a:gd name="T10" fmla="*/ 1219483 w 1648822"/>
                <a:gd name="T11" fmla="*/ 0 h 446626"/>
                <a:gd name="T12" fmla="*/ 1648822 w 1648822"/>
                <a:gd name="T13" fmla="*/ 0 h 446626"/>
                <a:gd name="T14" fmla="*/ 1641383 w 1648822"/>
                <a:gd name="T15" fmla="*/ 12245 h 446626"/>
                <a:gd name="T16" fmla="*/ 824411 w 1648822"/>
                <a:gd name="T17" fmla="*/ 446626 h 446626"/>
                <a:gd name="T18" fmla="*/ 7439 w 1648822"/>
                <a:gd name="T19" fmla="*/ 12245 h 446626"/>
                <a:gd name="T20" fmla="*/ 0 w 1648822"/>
                <a:gd name="T21" fmla="*/ 0 h 4466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48822"/>
                <a:gd name="T34" fmla="*/ 0 h 446626"/>
                <a:gd name="T35" fmla="*/ 1648822 w 1648822"/>
                <a:gd name="T36" fmla="*/ 446626 h 4466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48822" h="446626">
                  <a:moveTo>
                    <a:pt x="0" y="0"/>
                  </a:moveTo>
                  <a:lnTo>
                    <a:pt x="429339" y="0"/>
                  </a:lnTo>
                  <a:lnTo>
                    <a:pt x="449841" y="16916"/>
                  </a:lnTo>
                  <a:cubicBezTo>
                    <a:pt x="556764" y="89152"/>
                    <a:pt x="685662" y="131331"/>
                    <a:pt x="824411" y="131331"/>
                  </a:cubicBezTo>
                  <a:cubicBezTo>
                    <a:pt x="963160" y="131331"/>
                    <a:pt x="1092058" y="89152"/>
                    <a:pt x="1198981" y="16916"/>
                  </a:cubicBezTo>
                  <a:lnTo>
                    <a:pt x="1219483" y="0"/>
                  </a:lnTo>
                  <a:lnTo>
                    <a:pt x="1648822" y="0"/>
                  </a:lnTo>
                  <a:lnTo>
                    <a:pt x="1641383" y="12245"/>
                  </a:lnTo>
                  <a:cubicBezTo>
                    <a:pt x="1464329" y="274319"/>
                    <a:pt x="1164492" y="446626"/>
                    <a:pt x="824411" y="446626"/>
                  </a:cubicBezTo>
                  <a:cubicBezTo>
                    <a:pt x="484330" y="446626"/>
                    <a:pt x="184493" y="274319"/>
                    <a:pt x="7439" y="12245"/>
                  </a:cubicBezTo>
                  <a:lnTo>
                    <a:pt x="0" y="0"/>
                  </a:lnTo>
                  <a:close/>
                </a:path>
              </a:pathLst>
            </a:custGeom>
            <a:solidFill>
              <a:schemeClr val="tx2">
                <a:lumMod val="50000"/>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grpSp>
      <p:sp>
        <p:nvSpPr>
          <p:cNvPr id="17" name="矩形 11"/>
          <p:cNvSpPr>
            <a:spLocks noChangeArrowheads="1"/>
          </p:cNvSpPr>
          <p:nvPr/>
        </p:nvSpPr>
        <p:spPr bwMode="auto">
          <a:xfrm flipV="1">
            <a:off x="5243512" y="3058717"/>
            <a:ext cx="3900488" cy="277415"/>
          </a:xfrm>
          <a:prstGeom prst="rect">
            <a:avLst/>
          </a:prstGeom>
          <a:solidFill>
            <a:schemeClr val="tx1">
              <a:lumMod val="65000"/>
              <a:lumOff val="35000"/>
              <a:alpha val="39999"/>
            </a:schemeClr>
          </a:solidFill>
          <a:ln>
            <a:noFill/>
          </a:ln>
        </p:spPr>
        <p:txBody>
          <a:bodyPr lIns="68573" tIns="34287" rIns="68573" bIns="3428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grpSp>
        <p:nvGrpSpPr>
          <p:cNvPr id="19" name="组合 13"/>
          <p:cNvGrpSpPr/>
          <p:nvPr/>
        </p:nvGrpSpPr>
        <p:grpSpPr bwMode="auto">
          <a:xfrm flipV="1">
            <a:off x="4424363" y="3058717"/>
            <a:ext cx="1734741" cy="1734740"/>
            <a:chOff x="0" y="0"/>
            <a:chExt cx="1970470" cy="1970470"/>
          </a:xfrm>
        </p:grpSpPr>
        <p:sp>
          <p:nvSpPr>
            <p:cNvPr id="20" name="任意多边形 14"/>
            <p:cNvSpPr>
              <a:spLocks noChangeArrowheads="1"/>
            </p:cNvSpPr>
            <p:nvPr/>
          </p:nvSpPr>
          <p:spPr bwMode="auto">
            <a:xfrm>
              <a:off x="0" y="0"/>
              <a:ext cx="1970470" cy="1523844"/>
            </a:xfrm>
            <a:custGeom>
              <a:avLst/>
              <a:gdLst>
                <a:gd name="T0" fmla="*/ 985235 w 1970470"/>
                <a:gd name="T1" fmla="*/ 0 h 1523844"/>
                <a:gd name="T2" fmla="*/ 1970470 w 1970470"/>
                <a:gd name="T3" fmla="*/ 985235 h 1523844"/>
                <a:gd name="T4" fmla="*/ 1851557 w 1970470"/>
                <a:gd name="T5" fmla="*/ 1454856 h 1523844"/>
                <a:gd name="T6" fmla="*/ 1809646 w 1970470"/>
                <a:gd name="T7" fmla="*/ 1523844 h 1523844"/>
                <a:gd name="T8" fmla="*/ 1380307 w 1970470"/>
                <a:gd name="T9" fmla="*/ 1523844 h 1523844"/>
                <a:gd name="T10" fmla="*/ 1458954 w 1970470"/>
                <a:gd name="T11" fmla="*/ 1458954 h 1523844"/>
                <a:gd name="T12" fmla="*/ 1655175 w 1970470"/>
                <a:gd name="T13" fmla="*/ 985235 h 1523844"/>
                <a:gd name="T14" fmla="*/ 985235 w 1970470"/>
                <a:gd name="T15" fmla="*/ 315295 h 1523844"/>
                <a:gd name="T16" fmla="*/ 315295 w 1970470"/>
                <a:gd name="T17" fmla="*/ 985235 h 1523844"/>
                <a:gd name="T18" fmla="*/ 511516 w 1970470"/>
                <a:gd name="T19" fmla="*/ 1458954 h 1523844"/>
                <a:gd name="T20" fmla="*/ 590163 w 1970470"/>
                <a:gd name="T21" fmla="*/ 1523844 h 1523844"/>
                <a:gd name="T22" fmla="*/ 160824 w 1970470"/>
                <a:gd name="T23" fmla="*/ 1523844 h 1523844"/>
                <a:gd name="T24" fmla="*/ 118913 w 1970470"/>
                <a:gd name="T25" fmla="*/ 1454856 h 1523844"/>
                <a:gd name="T26" fmla="*/ 0 w 1970470"/>
                <a:gd name="T27" fmla="*/ 985235 h 1523844"/>
                <a:gd name="T28" fmla="*/ 985235 w 1970470"/>
                <a:gd name="T29" fmla="*/ 0 h 15238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970470"/>
                <a:gd name="T46" fmla="*/ 0 h 1523844"/>
                <a:gd name="T47" fmla="*/ 1970470 w 1970470"/>
                <a:gd name="T48" fmla="*/ 1523844 h 15238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970470" h="1523844">
                  <a:moveTo>
                    <a:pt x="985235" y="0"/>
                  </a:moveTo>
                  <a:cubicBezTo>
                    <a:pt x="1529365" y="0"/>
                    <a:pt x="1970470" y="441105"/>
                    <a:pt x="1970470" y="985235"/>
                  </a:cubicBezTo>
                  <a:cubicBezTo>
                    <a:pt x="1970470" y="1155276"/>
                    <a:pt x="1927393" y="1315255"/>
                    <a:pt x="1851557" y="1454856"/>
                  </a:cubicBezTo>
                  <a:lnTo>
                    <a:pt x="1809646" y="1523844"/>
                  </a:lnTo>
                  <a:lnTo>
                    <a:pt x="1380307" y="1523844"/>
                  </a:lnTo>
                  <a:lnTo>
                    <a:pt x="1458954" y="1458954"/>
                  </a:lnTo>
                  <a:cubicBezTo>
                    <a:pt x="1580189" y="1337719"/>
                    <a:pt x="1655175" y="1170234"/>
                    <a:pt x="1655175" y="985235"/>
                  </a:cubicBezTo>
                  <a:cubicBezTo>
                    <a:pt x="1655175" y="615237"/>
                    <a:pt x="1355233" y="315295"/>
                    <a:pt x="985235" y="315295"/>
                  </a:cubicBezTo>
                  <a:cubicBezTo>
                    <a:pt x="615237" y="315295"/>
                    <a:pt x="315295" y="615237"/>
                    <a:pt x="315295" y="985235"/>
                  </a:cubicBezTo>
                  <a:cubicBezTo>
                    <a:pt x="315295" y="1170234"/>
                    <a:pt x="390281" y="1337719"/>
                    <a:pt x="511516" y="1458954"/>
                  </a:cubicBezTo>
                  <a:lnTo>
                    <a:pt x="590163" y="1523844"/>
                  </a:lnTo>
                  <a:lnTo>
                    <a:pt x="160824" y="1523844"/>
                  </a:lnTo>
                  <a:lnTo>
                    <a:pt x="118913" y="1454856"/>
                  </a:lnTo>
                  <a:cubicBezTo>
                    <a:pt x="43077" y="1315255"/>
                    <a:pt x="0" y="1155276"/>
                    <a:pt x="0" y="985235"/>
                  </a:cubicBezTo>
                  <a:cubicBezTo>
                    <a:pt x="0" y="441105"/>
                    <a:pt x="441105" y="0"/>
                    <a:pt x="985235" y="0"/>
                  </a:cubicBezTo>
                  <a:close/>
                </a:path>
              </a:pathLst>
            </a:custGeom>
            <a:solidFill>
              <a:schemeClr val="tx1">
                <a:lumMod val="65000"/>
                <a:lumOff val="35000"/>
                <a:alpha val="39999"/>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21" name="任意多边形 15"/>
            <p:cNvSpPr>
              <a:spLocks noChangeArrowheads="1"/>
            </p:cNvSpPr>
            <p:nvPr/>
          </p:nvSpPr>
          <p:spPr bwMode="auto">
            <a:xfrm>
              <a:off x="160824" y="1523844"/>
              <a:ext cx="1648822" cy="446626"/>
            </a:xfrm>
            <a:custGeom>
              <a:avLst/>
              <a:gdLst>
                <a:gd name="T0" fmla="*/ 0 w 1648822"/>
                <a:gd name="T1" fmla="*/ 0 h 446626"/>
                <a:gd name="T2" fmla="*/ 429339 w 1648822"/>
                <a:gd name="T3" fmla="*/ 0 h 446626"/>
                <a:gd name="T4" fmla="*/ 449841 w 1648822"/>
                <a:gd name="T5" fmla="*/ 16916 h 446626"/>
                <a:gd name="T6" fmla="*/ 824411 w 1648822"/>
                <a:gd name="T7" fmla="*/ 131331 h 446626"/>
                <a:gd name="T8" fmla="*/ 1198981 w 1648822"/>
                <a:gd name="T9" fmla="*/ 16916 h 446626"/>
                <a:gd name="T10" fmla="*/ 1219483 w 1648822"/>
                <a:gd name="T11" fmla="*/ 0 h 446626"/>
                <a:gd name="T12" fmla="*/ 1648822 w 1648822"/>
                <a:gd name="T13" fmla="*/ 0 h 446626"/>
                <a:gd name="T14" fmla="*/ 1641383 w 1648822"/>
                <a:gd name="T15" fmla="*/ 12245 h 446626"/>
                <a:gd name="T16" fmla="*/ 824411 w 1648822"/>
                <a:gd name="T17" fmla="*/ 446626 h 446626"/>
                <a:gd name="T18" fmla="*/ 7439 w 1648822"/>
                <a:gd name="T19" fmla="*/ 12245 h 446626"/>
                <a:gd name="T20" fmla="*/ 0 w 1648822"/>
                <a:gd name="T21" fmla="*/ 0 h 4466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48822"/>
                <a:gd name="T34" fmla="*/ 0 h 446626"/>
                <a:gd name="T35" fmla="*/ 1648822 w 1648822"/>
                <a:gd name="T36" fmla="*/ 446626 h 4466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48822" h="446626">
                  <a:moveTo>
                    <a:pt x="0" y="0"/>
                  </a:moveTo>
                  <a:lnTo>
                    <a:pt x="429339" y="0"/>
                  </a:lnTo>
                  <a:lnTo>
                    <a:pt x="449841" y="16916"/>
                  </a:lnTo>
                  <a:cubicBezTo>
                    <a:pt x="556764" y="89152"/>
                    <a:pt x="685662" y="131331"/>
                    <a:pt x="824411" y="131331"/>
                  </a:cubicBezTo>
                  <a:cubicBezTo>
                    <a:pt x="963160" y="131331"/>
                    <a:pt x="1092058" y="89152"/>
                    <a:pt x="1198981" y="16916"/>
                  </a:cubicBezTo>
                  <a:lnTo>
                    <a:pt x="1219483" y="0"/>
                  </a:lnTo>
                  <a:lnTo>
                    <a:pt x="1648822" y="0"/>
                  </a:lnTo>
                  <a:lnTo>
                    <a:pt x="1641383" y="12245"/>
                  </a:lnTo>
                  <a:cubicBezTo>
                    <a:pt x="1464329" y="274319"/>
                    <a:pt x="1164492" y="446626"/>
                    <a:pt x="824411" y="446626"/>
                  </a:cubicBezTo>
                  <a:cubicBezTo>
                    <a:pt x="484330" y="446626"/>
                    <a:pt x="184493" y="274319"/>
                    <a:pt x="7439" y="12245"/>
                  </a:cubicBezTo>
                  <a:lnTo>
                    <a:pt x="0" y="0"/>
                  </a:lnTo>
                  <a:close/>
                </a:path>
              </a:pathLst>
            </a:custGeom>
            <a:solidFill>
              <a:schemeClr val="tx2">
                <a:lumMod val="50000"/>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grpSp>
      <p:sp>
        <p:nvSpPr>
          <p:cNvPr id="7" name="矩形 6"/>
          <p:cNvSpPr>
            <a:spLocks noChangeArrowheads="1"/>
          </p:cNvSpPr>
          <p:nvPr/>
        </p:nvSpPr>
        <p:spPr bwMode="auto">
          <a:xfrm>
            <a:off x="0" y="2531269"/>
            <a:ext cx="5054204" cy="276225"/>
          </a:xfrm>
          <a:prstGeom prst="rect">
            <a:avLst/>
          </a:prstGeom>
          <a:solidFill>
            <a:schemeClr val="tx1">
              <a:lumMod val="65000"/>
              <a:lumOff val="35000"/>
              <a:alpha val="39999"/>
            </a:schemeClr>
          </a:solidFill>
          <a:ln>
            <a:noFill/>
          </a:ln>
        </p:spPr>
        <p:txBody>
          <a:bodyPr lIns="68573" tIns="34287" rIns="68573" bIns="34287"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sym typeface="方正兰亭黑_GBK" panose="02000000000000000000" pitchFamily="2" charset="-122"/>
            </a:endParaRPr>
          </a:p>
        </p:txBody>
      </p:sp>
      <p:grpSp>
        <p:nvGrpSpPr>
          <p:cNvPr id="9" name="组合 3"/>
          <p:cNvGrpSpPr/>
          <p:nvPr/>
        </p:nvGrpSpPr>
        <p:grpSpPr bwMode="auto">
          <a:xfrm>
            <a:off x="4214813" y="1071563"/>
            <a:ext cx="1734741" cy="1735931"/>
            <a:chOff x="0" y="0"/>
            <a:chExt cx="1970470" cy="1970470"/>
          </a:xfrm>
        </p:grpSpPr>
        <p:sp>
          <p:nvSpPr>
            <p:cNvPr id="10" name="任意多边形 4"/>
            <p:cNvSpPr>
              <a:spLocks noChangeArrowheads="1"/>
            </p:cNvSpPr>
            <p:nvPr/>
          </p:nvSpPr>
          <p:spPr bwMode="auto">
            <a:xfrm>
              <a:off x="0" y="0"/>
              <a:ext cx="1970470" cy="1523844"/>
            </a:xfrm>
            <a:custGeom>
              <a:avLst/>
              <a:gdLst>
                <a:gd name="T0" fmla="*/ 985235 w 1970470"/>
                <a:gd name="T1" fmla="*/ 0 h 1523844"/>
                <a:gd name="T2" fmla="*/ 1970470 w 1970470"/>
                <a:gd name="T3" fmla="*/ 985235 h 1523844"/>
                <a:gd name="T4" fmla="*/ 1851557 w 1970470"/>
                <a:gd name="T5" fmla="*/ 1454856 h 1523844"/>
                <a:gd name="T6" fmla="*/ 1809646 w 1970470"/>
                <a:gd name="T7" fmla="*/ 1523844 h 1523844"/>
                <a:gd name="T8" fmla="*/ 1380307 w 1970470"/>
                <a:gd name="T9" fmla="*/ 1523844 h 1523844"/>
                <a:gd name="T10" fmla="*/ 1458954 w 1970470"/>
                <a:gd name="T11" fmla="*/ 1458954 h 1523844"/>
                <a:gd name="T12" fmla="*/ 1655175 w 1970470"/>
                <a:gd name="T13" fmla="*/ 985235 h 1523844"/>
                <a:gd name="T14" fmla="*/ 985235 w 1970470"/>
                <a:gd name="T15" fmla="*/ 315295 h 1523844"/>
                <a:gd name="T16" fmla="*/ 315295 w 1970470"/>
                <a:gd name="T17" fmla="*/ 985235 h 1523844"/>
                <a:gd name="T18" fmla="*/ 511516 w 1970470"/>
                <a:gd name="T19" fmla="*/ 1458954 h 1523844"/>
                <a:gd name="T20" fmla="*/ 590163 w 1970470"/>
                <a:gd name="T21" fmla="*/ 1523844 h 1523844"/>
                <a:gd name="T22" fmla="*/ 160824 w 1970470"/>
                <a:gd name="T23" fmla="*/ 1523844 h 1523844"/>
                <a:gd name="T24" fmla="*/ 118913 w 1970470"/>
                <a:gd name="T25" fmla="*/ 1454856 h 1523844"/>
                <a:gd name="T26" fmla="*/ 0 w 1970470"/>
                <a:gd name="T27" fmla="*/ 985235 h 1523844"/>
                <a:gd name="T28" fmla="*/ 985235 w 1970470"/>
                <a:gd name="T29" fmla="*/ 0 h 15238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970470"/>
                <a:gd name="T46" fmla="*/ 0 h 1523844"/>
                <a:gd name="T47" fmla="*/ 1970470 w 1970470"/>
                <a:gd name="T48" fmla="*/ 1523844 h 15238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970470" h="1523844">
                  <a:moveTo>
                    <a:pt x="985235" y="0"/>
                  </a:moveTo>
                  <a:cubicBezTo>
                    <a:pt x="1529365" y="0"/>
                    <a:pt x="1970470" y="441105"/>
                    <a:pt x="1970470" y="985235"/>
                  </a:cubicBezTo>
                  <a:cubicBezTo>
                    <a:pt x="1970470" y="1155276"/>
                    <a:pt x="1927393" y="1315255"/>
                    <a:pt x="1851557" y="1454856"/>
                  </a:cubicBezTo>
                  <a:lnTo>
                    <a:pt x="1809646" y="1523844"/>
                  </a:lnTo>
                  <a:lnTo>
                    <a:pt x="1380307" y="1523844"/>
                  </a:lnTo>
                  <a:lnTo>
                    <a:pt x="1458954" y="1458954"/>
                  </a:lnTo>
                  <a:cubicBezTo>
                    <a:pt x="1580189" y="1337719"/>
                    <a:pt x="1655175" y="1170234"/>
                    <a:pt x="1655175" y="985235"/>
                  </a:cubicBezTo>
                  <a:cubicBezTo>
                    <a:pt x="1655175" y="615237"/>
                    <a:pt x="1355233" y="315295"/>
                    <a:pt x="985235" y="315295"/>
                  </a:cubicBezTo>
                  <a:cubicBezTo>
                    <a:pt x="615237" y="315295"/>
                    <a:pt x="315295" y="615237"/>
                    <a:pt x="315295" y="985235"/>
                  </a:cubicBezTo>
                  <a:cubicBezTo>
                    <a:pt x="315295" y="1170234"/>
                    <a:pt x="390281" y="1337719"/>
                    <a:pt x="511516" y="1458954"/>
                  </a:cubicBezTo>
                  <a:lnTo>
                    <a:pt x="590163" y="1523844"/>
                  </a:lnTo>
                  <a:lnTo>
                    <a:pt x="160824" y="1523844"/>
                  </a:lnTo>
                  <a:lnTo>
                    <a:pt x="118913" y="1454856"/>
                  </a:lnTo>
                  <a:cubicBezTo>
                    <a:pt x="43077" y="1315255"/>
                    <a:pt x="0" y="1155276"/>
                    <a:pt x="0" y="985235"/>
                  </a:cubicBezTo>
                  <a:cubicBezTo>
                    <a:pt x="0" y="441105"/>
                    <a:pt x="441105" y="0"/>
                    <a:pt x="985235" y="0"/>
                  </a:cubicBezTo>
                  <a:close/>
                </a:path>
              </a:pathLst>
            </a:custGeom>
            <a:solidFill>
              <a:schemeClr val="tx1">
                <a:lumMod val="65000"/>
                <a:lumOff val="35000"/>
                <a:alpha val="39999"/>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sp>
          <p:nvSpPr>
            <p:cNvPr id="11" name="任意多边形 5"/>
            <p:cNvSpPr>
              <a:spLocks noChangeArrowheads="1"/>
            </p:cNvSpPr>
            <p:nvPr/>
          </p:nvSpPr>
          <p:spPr bwMode="auto">
            <a:xfrm>
              <a:off x="160824" y="1523844"/>
              <a:ext cx="1648822" cy="446626"/>
            </a:xfrm>
            <a:custGeom>
              <a:avLst/>
              <a:gdLst>
                <a:gd name="T0" fmla="*/ 0 w 1648822"/>
                <a:gd name="T1" fmla="*/ 0 h 446626"/>
                <a:gd name="T2" fmla="*/ 429339 w 1648822"/>
                <a:gd name="T3" fmla="*/ 0 h 446626"/>
                <a:gd name="T4" fmla="*/ 449841 w 1648822"/>
                <a:gd name="T5" fmla="*/ 16916 h 446626"/>
                <a:gd name="T6" fmla="*/ 824411 w 1648822"/>
                <a:gd name="T7" fmla="*/ 131331 h 446626"/>
                <a:gd name="T8" fmla="*/ 1198981 w 1648822"/>
                <a:gd name="T9" fmla="*/ 16916 h 446626"/>
                <a:gd name="T10" fmla="*/ 1219483 w 1648822"/>
                <a:gd name="T11" fmla="*/ 0 h 446626"/>
                <a:gd name="T12" fmla="*/ 1648822 w 1648822"/>
                <a:gd name="T13" fmla="*/ 0 h 446626"/>
                <a:gd name="T14" fmla="*/ 1641383 w 1648822"/>
                <a:gd name="T15" fmla="*/ 12245 h 446626"/>
                <a:gd name="T16" fmla="*/ 824411 w 1648822"/>
                <a:gd name="T17" fmla="*/ 446626 h 446626"/>
                <a:gd name="T18" fmla="*/ 7439 w 1648822"/>
                <a:gd name="T19" fmla="*/ 12245 h 446626"/>
                <a:gd name="T20" fmla="*/ 0 w 1648822"/>
                <a:gd name="T21" fmla="*/ 0 h 4466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48822"/>
                <a:gd name="T34" fmla="*/ 0 h 446626"/>
                <a:gd name="T35" fmla="*/ 1648822 w 1648822"/>
                <a:gd name="T36" fmla="*/ 446626 h 4466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48822" h="446626">
                  <a:moveTo>
                    <a:pt x="0" y="0"/>
                  </a:moveTo>
                  <a:lnTo>
                    <a:pt x="429339" y="0"/>
                  </a:lnTo>
                  <a:lnTo>
                    <a:pt x="449841" y="16916"/>
                  </a:lnTo>
                  <a:cubicBezTo>
                    <a:pt x="556764" y="89152"/>
                    <a:pt x="685662" y="131331"/>
                    <a:pt x="824411" y="131331"/>
                  </a:cubicBezTo>
                  <a:cubicBezTo>
                    <a:pt x="963160" y="131331"/>
                    <a:pt x="1092058" y="89152"/>
                    <a:pt x="1198981" y="16916"/>
                  </a:cubicBezTo>
                  <a:lnTo>
                    <a:pt x="1219483" y="0"/>
                  </a:lnTo>
                  <a:lnTo>
                    <a:pt x="1648822" y="0"/>
                  </a:lnTo>
                  <a:lnTo>
                    <a:pt x="1641383" y="12245"/>
                  </a:lnTo>
                  <a:cubicBezTo>
                    <a:pt x="1464329" y="274319"/>
                    <a:pt x="1164492" y="446626"/>
                    <a:pt x="824411" y="446626"/>
                  </a:cubicBezTo>
                  <a:cubicBezTo>
                    <a:pt x="484330" y="446626"/>
                    <a:pt x="184493" y="274319"/>
                    <a:pt x="7439" y="12245"/>
                  </a:cubicBezTo>
                  <a:lnTo>
                    <a:pt x="0" y="0"/>
                  </a:lnTo>
                  <a:close/>
                </a:path>
              </a:pathLst>
            </a:custGeom>
            <a:solidFill>
              <a:schemeClr val="tx2">
                <a:lumMod val="50000"/>
              </a:schemeClr>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dirty="0">
                <a:ea typeface="微软雅黑" panose="020B0503020204020204" pitchFamily="34" charset="-122"/>
              </a:endParaRPr>
            </a:p>
          </p:txBody>
        </p:sp>
      </p:grpSp>
      <p:sp>
        <p:nvSpPr>
          <p:cNvPr id="5" name="任意多边形 4"/>
          <p:cNvSpPr>
            <a:spLocks noChangeArrowheads="1"/>
          </p:cNvSpPr>
          <p:nvPr/>
        </p:nvSpPr>
        <p:spPr bwMode="auto">
          <a:xfrm>
            <a:off x="8743950" y="4622006"/>
            <a:ext cx="476250" cy="300038"/>
          </a:xfrm>
          <a:custGeom>
            <a:avLst/>
            <a:gdLst>
              <a:gd name="T0" fmla="*/ 154365 w 808522"/>
              <a:gd name="T1" fmla="*/ 0 h 510140"/>
              <a:gd name="T2" fmla="*/ 157334 w 808522"/>
              <a:gd name="T3" fmla="*/ 0 h 510140"/>
              <a:gd name="T4" fmla="*/ 498719 w 808522"/>
              <a:gd name="T5" fmla="*/ 0 h 510140"/>
              <a:gd name="T6" fmla="*/ 498719 w 808522"/>
              <a:gd name="T7" fmla="*/ 313717 h 510140"/>
              <a:gd name="T8" fmla="*/ 157341 w 808522"/>
              <a:gd name="T9" fmla="*/ 313717 h 510140"/>
              <a:gd name="T10" fmla="*/ 157334 w 808522"/>
              <a:gd name="T11" fmla="*/ 313718 h 510140"/>
              <a:gd name="T12" fmla="*/ 157328 w 808522"/>
              <a:gd name="T13" fmla="*/ 313717 h 510140"/>
              <a:gd name="T14" fmla="*/ 154365 w 808522"/>
              <a:gd name="T15" fmla="*/ 313717 h 510140"/>
              <a:gd name="T16" fmla="*/ 154365 w 808522"/>
              <a:gd name="T17" fmla="*/ 313420 h 510140"/>
              <a:gd name="T18" fmla="*/ 125625 w 808522"/>
              <a:gd name="T19" fmla="*/ 310531 h 510140"/>
              <a:gd name="T20" fmla="*/ 0 w 808522"/>
              <a:gd name="T21" fmla="*/ 156859 h 510140"/>
              <a:gd name="T22" fmla="*/ 125625 w 808522"/>
              <a:gd name="T23" fmla="*/ 3187 h 510140"/>
              <a:gd name="T24" fmla="*/ 154365 w 808522"/>
              <a:gd name="T25" fmla="*/ 298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lnTo>
                  <a:pt x="250256" y="0"/>
                </a:lnTo>
                <a:close/>
              </a:path>
            </a:pathLst>
          </a:custGeom>
          <a:solidFill>
            <a:srgbClr val="F2F2F2">
              <a:alpha val="29803"/>
            </a:srgbClr>
          </a:solidFill>
          <a:ln>
            <a:noFill/>
          </a:ln>
          <a:extLst>
            <a:ext uri="{91240B29-F687-4F45-9708-019B960494DF}">
              <a14:hiddenLine xmlns:a14="http://schemas.microsoft.com/office/drawing/2010/main" w="12700">
                <a:solidFill>
                  <a:srgbClr val="42719B"/>
                </a:solidFill>
                <a:bevel/>
              </a14:hiddenLine>
            </a:ext>
          </a:extLst>
        </p:spPr>
        <p:txBody>
          <a:bodyPr lIns="68580" tIns="34290" rIns="68580" bIns="34290" anchor="ctr"/>
          <a:lstStyle/>
          <a:p>
            <a:endParaRPr lang="zh-CN" altLang="en-US" dirty="0">
              <a:ea typeface="微软雅黑" panose="020B0503020204020204" pitchFamily="34" charset="-122"/>
            </a:endParaRPr>
          </a:p>
        </p:txBody>
      </p:sp>
      <p:sp>
        <p:nvSpPr>
          <p:cNvPr id="6" name="TextBox 15"/>
          <p:cNvSpPr>
            <a:spLocks noChangeArrowheads="1"/>
          </p:cNvSpPr>
          <p:nvPr/>
        </p:nvSpPr>
        <p:spPr bwMode="auto">
          <a:xfrm>
            <a:off x="8803482" y="4656535"/>
            <a:ext cx="340519" cy="221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1419" tIns="25709" rIns="51419" bIns="25709">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zh-CN" sz="1100">
                <a:solidFill>
                  <a:schemeClr val="bg1"/>
                </a:solidFill>
                <a:latin typeface="Arial Unicode MS" pitchFamily="34" charset="-122"/>
                <a:ea typeface="Arial Unicode MS" pitchFamily="34" charset="-122"/>
                <a:cs typeface="Arial Unicode MS" pitchFamily="34" charset="-122"/>
                <a:sym typeface="Arial Unicode MS" pitchFamily="34" charset="-122"/>
              </a:rPr>
              <a:t>* </a:t>
            </a:r>
            <a:endParaRPr lang="zh-CN" altLang="zh-CN" sz="1100" b="1">
              <a:solidFill>
                <a:schemeClr val="bg1"/>
              </a:solidFill>
              <a:latin typeface="Arial Unicode MS" pitchFamily="34" charset="-122"/>
              <a:ea typeface="Arial Unicode MS" pitchFamily="34" charset="-122"/>
              <a:cs typeface="Arial Unicode MS" pitchFamily="34" charset="-122"/>
              <a:sym typeface="Arial Unicode MS" pitchFamily="34" charset="-122"/>
            </a:endParaRPr>
          </a:p>
        </p:txBody>
      </p:sp>
      <p:grpSp>
        <p:nvGrpSpPr>
          <p:cNvPr id="48" name="组合 47"/>
          <p:cNvGrpSpPr/>
          <p:nvPr/>
        </p:nvGrpSpPr>
        <p:grpSpPr>
          <a:xfrm>
            <a:off x="4481014" y="1320593"/>
            <a:ext cx="1244010" cy="1244013"/>
            <a:chOff x="4481014" y="1320593"/>
            <a:chExt cx="1244010" cy="1244013"/>
          </a:xfrm>
        </p:grpSpPr>
        <p:grpSp>
          <p:nvGrpSpPr>
            <p:cNvPr id="29" name="组合 28"/>
            <p:cNvGrpSpPr/>
            <p:nvPr/>
          </p:nvGrpSpPr>
          <p:grpSpPr>
            <a:xfrm>
              <a:off x="4481014" y="1320593"/>
              <a:ext cx="1244010" cy="1244013"/>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2" name="椭圆 31"/>
              <p:cNvSpPr/>
              <p:nvPr/>
            </p:nvSpPr>
            <p:spPr>
              <a:xfrm>
                <a:off x="392108"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8" name="文本框 3"/>
            <p:cNvSpPr>
              <a:spLocks noChangeArrowheads="1"/>
            </p:cNvSpPr>
            <p:nvPr/>
          </p:nvSpPr>
          <p:spPr bwMode="auto">
            <a:xfrm>
              <a:off x="4721190" y="1497806"/>
              <a:ext cx="763656" cy="900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spcBef>
                  <a:spcPct val="0"/>
                </a:spcBef>
                <a:buFont typeface="Arial" panose="020B0604020202020204" pitchFamily="34" charset="0"/>
                <a:buNone/>
              </a:pPr>
              <a:r>
                <a:rPr lang="en-US" altLang="zh-CN" sz="2000" dirty="0">
                  <a:solidFill>
                    <a:srgbClr val="163A5A"/>
                  </a:solidFill>
                  <a:sym typeface="方正兰亭黑_GBK" panose="02000000000000000000" pitchFamily="2" charset="-122"/>
                </a:rPr>
                <a:t>Step</a:t>
              </a:r>
              <a:endParaRPr lang="en-US" altLang="zh-CN" sz="2700" dirty="0">
                <a:solidFill>
                  <a:srgbClr val="163A5A"/>
                </a:solidFill>
                <a:sym typeface="方正兰亭黑_GBK" panose="02000000000000000000" pitchFamily="2" charset="-122"/>
              </a:endParaRPr>
            </a:p>
            <a:p>
              <a:pPr algn="ctr" eaLnBrk="1" hangingPunct="1">
                <a:spcBef>
                  <a:spcPct val="0"/>
                </a:spcBef>
                <a:buFont typeface="Arial" panose="020B0604020202020204" pitchFamily="34" charset="0"/>
                <a:buNone/>
              </a:pPr>
              <a:r>
                <a:rPr lang="en-US" altLang="zh-CN" sz="4000" dirty="0">
                  <a:solidFill>
                    <a:srgbClr val="163A5A"/>
                  </a:solidFill>
                  <a:sym typeface="方正兰亭黑_GBK" panose="02000000000000000000" pitchFamily="2" charset="-122"/>
                </a:rPr>
                <a:t>01</a:t>
              </a:r>
              <a:endParaRPr lang="zh-CN" altLang="en-US" sz="4500" dirty="0">
                <a:solidFill>
                  <a:srgbClr val="163A5A"/>
                </a:solidFill>
                <a:sym typeface="方正兰亭黑_GBK" panose="02000000000000000000" pitchFamily="2" charset="-122"/>
              </a:endParaRPr>
            </a:p>
          </p:txBody>
        </p:sp>
      </p:grpSp>
      <p:grpSp>
        <p:nvGrpSpPr>
          <p:cNvPr id="49" name="组合 48"/>
          <p:cNvGrpSpPr/>
          <p:nvPr/>
        </p:nvGrpSpPr>
        <p:grpSpPr>
          <a:xfrm>
            <a:off x="2824855" y="3294915"/>
            <a:ext cx="1244010" cy="1244013"/>
            <a:chOff x="2824855" y="3294915"/>
            <a:chExt cx="1244010" cy="1244013"/>
          </a:xfrm>
        </p:grpSpPr>
        <p:grpSp>
          <p:nvGrpSpPr>
            <p:cNvPr id="40" name="组合 39"/>
            <p:cNvGrpSpPr/>
            <p:nvPr/>
          </p:nvGrpSpPr>
          <p:grpSpPr>
            <a:xfrm>
              <a:off x="2824855" y="3294915"/>
              <a:ext cx="1244010" cy="1244013"/>
              <a:chOff x="304800" y="673100"/>
              <a:chExt cx="4000500" cy="4000500"/>
            </a:xfrm>
            <a:effectLst>
              <a:outerShdw blurRad="444500" dist="254000" dir="8100000" algn="tr" rotWithShape="0">
                <a:prstClr val="black">
                  <a:alpha val="50000"/>
                </a:prstClr>
              </a:outerShdw>
            </a:effectLst>
          </p:grpSpPr>
          <p:sp>
            <p:nvSpPr>
              <p:cNvPr id="41" name="同心圆 4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42" name="椭圆 41"/>
              <p:cNvSpPr/>
              <p:nvPr/>
            </p:nvSpPr>
            <p:spPr>
              <a:xfrm>
                <a:off x="392108"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13" name="文本框 16"/>
            <p:cNvSpPr>
              <a:spLocks noChangeArrowheads="1"/>
            </p:cNvSpPr>
            <p:nvPr/>
          </p:nvSpPr>
          <p:spPr bwMode="auto">
            <a:xfrm>
              <a:off x="3077373" y="3471863"/>
              <a:ext cx="755641" cy="900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spcBef>
                  <a:spcPct val="0"/>
                </a:spcBef>
                <a:buFont typeface="Arial" panose="020B0604020202020204" pitchFamily="34" charset="0"/>
                <a:buNone/>
              </a:pPr>
              <a:r>
                <a:rPr lang="en-US" altLang="zh-CN" sz="2000" dirty="0">
                  <a:solidFill>
                    <a:srgbClr val="163A5A"/>
                  </a:solidFill>
                  <a:sym typeface="方正兰亭黑_GBK" panose="02000000000000000000" pitchFamily="2" charset="-122"/>
                </a:rPr>
                <a:t>Step</a:t>
              </a:r>
            </a:p>
            <a:p>
              <a:pPr algn="ctr" eaLnBrk="1" hangingPunct="1">
                <a:spcBef>
                  <a:spcPct val="0"/>
                </a:spcBef>
                <a:buFont typeface="Arial" panose="020B0604020202020204" pitchFamily="34" charset="0"/>
                <a:buNone/>
              </a:pPr>
              <a:r>
                <a:rPr lang="en-US" altLang="zh-CN" sz="4000" dirty="0">
                  <a:solidFill>
                    <a:srgbClr val="163A5A"/>
                  </a:solidFill>
                  <a:sym typeface="方正兰亭黑_GBK" panose="02000000000000000000" pitchFamily="2" charset="-122"/>
                </a:rPr>
                <a:t>02</a:t>
              </a:r>
              <a:endParaRPr lang="zh-CN" altLang="en-US" sz="4000" dirty="0">
                <a:solidFill>
                  <a:srgbClr val="163A5A"/>
                </a:solidFill>
                <a:sym typeface="方正兰亭黑_GBK" panose="02000000000000000000" pitchFamily="2" charset="-122"/>
              </a:endParaRPr>
            </a:p>
          </p:txBody>
        </p:sp>
      </p:grpSp>
      <p:grpSp>
        <p:nvGrpSpPr>
          <p:cNvPr id="50" name="组合 49"/>
          <p:cNvGrpSpPr/>
          <p:nvPr/>
        </p:nvGrpSpPr>
        <p:grpSpPr>
          <a:xfrm>
            <a:off x="4700208" y="3294650"/>
            <a:ext cx="1244010" cy="1244013"/>
            <a:chOff x="4700208" y="3294650"/>
            <a:chExt cx="1244010" cy="1244013"/>
          </a:xfrm>
        </p:grpSpPr>
        <p:grpSp>
          <p:nvGrpSpPr>
            <p:cNvPr id="37" name="组合 36"/>
            <p:cNvGrpSpPr/>
            <p:nvPr/>
          </p:nvGrpSpPr>
          <p:grpSpPr>
            <a:xfrm>
              <a:off x="4700208" y="3294650"/>
              <a:ext cx="1244010" cy="1244013"/>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9" name="椭圆 38"/>
              <p:cNvSpPr/>
              <p:nvPr/>
            </p:nvSpPr>
            <p:spPr>
              <a:xfrm>
                <a:off x="392108"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8" name="文本框 24"/>
            <p:cNvSpPr>
              <a:spLocks noChangeArrowheads="1"/>
            </p:cNvSpPr>
            <p:nvPr/>
          </p:nvSpPr>
          <p:spPr bwMode="auto">
            <a:xfrm>
              <a:off x="4912990" y="3483769"/>
              <a:ext cx="822968" cy="955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spcBef>
                  <a:spcPct val="0"/>
                </a:spcBef>
                <a:buFont typeface="Arial" panose="020B0604020202020204" pitchFamily="34" charset="0"/>
                <a:buNone/>
              </a:pPr>
              <a:r>
                <a:rPr lang="en-US" altLang="zh-CN" sz="2000" dirty="0">
                  <a:sym typeface="方正兰亭黑_GBK" panose="02000000000000000000" pitchFamily="2" charset="-122"/>
                </a:rPr>
                <a:t>Step</a:t>
              </a:r>
              <a:endParaRPr lang="en-US" altLang="zh-CN" sz="2700" dirty="0">
                <a:sym typeface="方正兰亭黑_GBK" panose="02000000000000000000" pitchFamily="2" charset="-122"/>
              </a:endParaRPr>
            </a:p>
            <a:p>
              <a:pPr algn="ctr" eaLnBrk="1" hangingPunct="1">
                <a:spcBef>
                  <a:spcPct val="0"/>
                </a:spcBef>
                <a:buFont typeface="Arial" panose="020B0604020202020204" pitchFamily="34" charset="0"/>
                <a:buNone/>
              </a:pPr>
              <a:r>
                <a:rPr lang="en-US" altLang="zh-CN" sz="4400" dirty="0">
                  <a:sym typeface="方正兰亭黑_GBK" panose="02000000000000000000" pitchFamily="2" charset="-122"/>
                </a:rPr>
                <a:t>03</a:t>
              </a:r>
              <a:endParaRPr lang="zh-CN" altLang="en-US" sz="4400" dirty="0">
                <a:sym typeface="方正兰亭黑_GBK" panose="02000000000000000000" pitchFamily="2" charset="-122"/>
              </a:endParaRPr>
            </a:p>
          </p:txBody>
        </p:sp>
      </p:grpSp>
      <p:sp>
        <p:nvSpPr>
          <p:cNvPr id="22" name="TextBox 59"/>
          <p:cNvSpPr>
            <a:spLocks noChangeArrowheads="1"/>
          </p:cNvSpPr>
          <p:nvPr/>
        </p:nvSpPr>
        <p:spPr bwMode="auto">
          <a:xfrm flipH="1">
            <a:off x="1980010" y="1406128"/>
            <a:ext cx="1941909"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a:lnSpc>
                <a:spcPct val="100000"/>
              </a:lnSpc>
              <a:spcBef>
                <a:spcPct val="0"/>
              </a:spcBef>
              <a:buFont typeface="Arial" panose="020B0604020202020204" pitchFamily="34" charset="0"/>
              <a:buNone/>
            </a:pPr>
            <a:r>
              <a:rPr lang="zh-CN" altLang="en-US" sz="1500" dirty="0">
                <a:solidFill>
                  <a:srgbClr val="163A5A"/>
                </a:solidFill>
                <a:sym typeface="方正兰亭黑_GBK" panose="02000000000000000000" pitchFamily="2" charset="-122"/>
              </a:rPr>
              <a:t>点击此处输入内容</a:t>
            </a:r>
            <a:endParaRPr lang="en-US" altLang="zh-CN" sz="1500" dirty="0">
              <a:solidFill>
                <a:srgbClr val="163A5A"/>
              </a:solidFill>
              <a:sym typeface="方正兰亭黑_GBK" panose="02000000000000000000" pitchFamily="2" charset="-122"/>
            </a:endParaRPr>
          </a:p>
        </p:txBody>
      </p:sp>
      <p:sp>
        <p:nvSpPr>
          <p:cNvPr id="23" name="矩形 17"/>
          <p:cNvSpPr>
            <a:spLocks noChangeArrowheads="1"/>
          </p:cNvSpPr>
          <p:nvPr/>
        </p:nvSpPr>
        <p:spPr bwMode="auto">
          <a:xfrm>
            <a:off x="1014412" y="1685926"/>
            <a:ext cx="2976563" cy="84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4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在此录入上述图表的综合描述说明，在此录入上述图表的综合描述说明，在此录入上述图表的综合描述说明，在此录入上述图表的综合描述说明。</a:t>
            </a:r>
            <a:endParaRPr lang="zh-CN" altLang="en-US" sz="1100" dirty="0">
              <a:solidFill>
                <a:schemeClr val="tx1">
                  <a:lumMod val="85000"/>
                  <a:lumOff val="15000"/>
                </a:schemeClr>
              </a:solidFill>
              <a:latin typeface="Calibri" panose="020F0502020204030204" pitchFamily="34" charset="0"/>
              <a:ea typeface="微软雅黑" panose="020B0503020204020204" pitchFamily="34" charset="-122"/>
              <a:sym typeface="宋体" panose="02010600030101010101" pitchFamily="2" charset="-122"/>
            </a:endParaRPr>
          </a:p>
        </p:txBody>
      </p:sp>
      <p:sp>
        <p:nvSpPr>
          <p:cNvPr id="24" name="TextBox 59"/>
          <p:cNvSpPr>
            <a:spLocks noChangeArrowheads="1"/>
          </p:cNvSpPr>
          <p:nvPr/>
        </p:nvSpPr>
        <p:spPr bwMode="auto">
          <a:xfrm flipH="1">
            <a:off x="6179344" y="3451622"/>
            <a:ext cx="1940719"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点击此处输入内容</a:t>
            </a:r>
            <a:endParaRPr lang="en-US" altLang="zh-CN" sz="1500" dirty="0">
              <a:sym typeface="方正兰亭黑_GBK" panose="02000000000000000000" pitchFamily="2" charset="-122"/>
            </a:endParaRPr>
          </a:p>
        </p:txBody>
      </p:sp>
      <p:sp>
        <p:nvSpPr>
          <p:cNvPr id="25" name="矩形 17"/>
          <p:cNvSpPr>
            <a:spLocks noChangeArrowheads="1"/>
          </p:cNvSpPr>
          <p:nvPr/>
        </p:nvSpPr>
        <p:spPr bwMode="auto">
          <a:xfrm>
            <a:off x="6329363" y="3740943"/>
            <a:ext cx="1940719" cy="84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4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在此录入上述图表的综合描述说明，在此录入上述图表的综合描述说明，在此录入上述图表的综合描述说明。</a:t>
            </a:r>
            <a:endParaRPr lang="zh-CN" altLang="en-US" sz="1100" dirty="0">
              <a:solidFill>
                <a:schemeClr val="tx1">
                  <a:lumMod val="85000"/>
                  <a:lumOff val="15000"/>
                </a:schemeClr>
              </a:solidFill>
              <a:latin typeface="Calibri" panose="020F0502020204030204" pitchFamily="34" charset="0"/>
              <a:ea typeface="微软雅黑" panose="020B0503020204020204" pitchFamily="34" charset="-122"/>
              <a:sym typeface="宋体" panose="02010600030101010101" pitchFamily="2" charset="-122"/>
            </a:endParaRPr>
          </a:p>
        </p:txBody>
      </p:sp>
      <p:sp>
        <p:nvSpPr>
          <p:cNvPr id="26" name="TextBox 59"/>
          <p:cNvSpPr>
            <a:spLocks noChangeArrowheads="1"/>
          </p:cNvSpPr>
          <p:nvPr/>
        </p:nvSpPr>
        <p:spPr bwMode="auto">
          <a:xfrm flipH="1">
            <a:off x="742950" y="3429000"/>
            <a:ext cx="194191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a:lnSpc>
                <a:spcPct val="100000"/>
              </a:lnSpc>
              <a:spcBef>
                <a:spcPct val="0"/>
              </a:spcBef>
              <a:buFont typeface="Arial" panose="020B0604020202020204" pitchFamily="34" charset="0"/>
              <a:buNone/>
            </a:pPr>
            <a:r>
              <a:rPr lang="zh-CN" altLang="en-US" sz="1500" dirty="0">
                <a:solidFill>
                  <a:srgbClr val="163A5A"/>
                </a:solidFill>
                <a:sym typeface="方正兰亭黑_GBK" panose="02000000000000000000" pitchFamily="2" charset="-122"/>
              </a:rPr>
              <a:t>点击输入内容</a:t>
            </a:r>
            <a:endParaRPr lang="en-US" altLang="zh-CN" sz="1500" dirty="0">
              <a:solidFill>
                <a:srgbClr val="163A5A"/>
              </a:solidFill>
              <a:sym typeface="方正兰亭黑_GBK" panose="02000000000000000000" pitchFamily="2" charset="-122"/>
            </a:endParaRPr>
          </a:p>
        </p:txBody>
      </p:sp>
      <p:sp>
        <p:nvSpPr>
          <p:cNvPr id="27" name="矩形 17"/>
          <p:cNvSpPr>
            <a:spLocks noChangeArrowheads="1"/>
          </p:cNvSpPr>
          <p:nvPr/>
        </p:nvSpPr>
        <p:spPr bwMode="auto">
          <a:xfrm>
            <a:off x="1014412" y="3718323"/>
            <a:ext cx="1395413" cy="84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14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在此录入上述图表的综合描述说明，在此录入上述图表的综合描述说明。</a:t>
            </a:r>
            <a:endParaRPr lang="zh-CN" altLang="en-US" sz="1100" dirty="0">
              <a:solidFill>
                <a:schemeClr val="tx1">
                  <a:lumMod val="85000"/>
                  <a:lumOff val="15000"/>
                </a:schemeClr>
              </a:solidFill>
              <a:latin typeface="Calibri" panose="020F0502020204030204" pitchFamily="34" charset="0"/>
              <a:ea typeface="微软雅黑" panose="020B0503020204020204" pitchFamily="34" charset="-122"/>
              <a:sym typeface="宋体" panose="02010600030101010101" pitchFamily="2" charset="-122"/>
            </a:endParaRPr>
          </a:p>
        </p:txBody>
      </p:sp>
      <p:cxnSp>
        <p:nvCxnSpPr>
          <p:cNvPr id="43" name="直接连接符 4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646880" y="242192"/>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5" name="TextBox 44"/>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工作中存在的问题</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46" name="直接连接符 45"/>
          <p:cNvCxnSpPr/>
          <p:nvPr/>
        </p:nvCxnSpPr>
        <p:spPr>
          <a:xfrm>
            <a:off x="3453243"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300"/>
                                        <p:tgtEl>
                                          <p:spTgt spid="4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down)">
                                      <p:cBhvr>
                                        <p:cTn id="11" dur="300"/>
                                        <p:tgtEl>
                                          <p:spTgt spid="4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p:tgtEl>
                                          <p:spTgt spid="45"/>
                                        </p:tgtEl>
                                        <p:attrNameLst>
                                          <p:attrName>ppt_x</p:attrName>
                                        </p:attrNameLst>
                                      </p:cBhvr>
                                      <p:tavLst>
                                        <p:tav tm="0">
                                          <p:val>
                                            <p:strVal val="#ppt_x-#ppt_w*1.125000"/>
                                          </p:val>
                                        </p:tav>
                                        <p:tav tm="100000">
                                          <p:val>
                                            <p:strVal val="#ppt_x"/>
                                          </p:val>
                                        </p:tav>
                                      </p:tavLst>
                                    </p:anim>
                                    <p:animEffect transition="in" filter="wipe(right)">
                                      <p:cBhvr>
                                        <p:cTn id="16" dur="500"/>
                                        <p:tgtEl>
                                          <p:spTgt spid="45"/>
                                        </p:tgtEl>
                                      </p:cBhvr>
                                    </p:animEffect>
                                  </p:childTnLst>
                                </p:cTn>
                              </p:par>
                              <p:par>
                                <p:cTn id="17" presetID="12" presetClass="entr" presetSubtype="8"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 calcmode="lin" valueType="num">
                                      <p:cBhvr additive="base">
                                        <p:cTn id="19" dur="500"/>
                                        <p:tgtEl>
                                          <p:spTgt spid="46"/>
                                        </p:tgtEl>
                                        <p:attrNameLst>
                                          <p:attrName>ppt_x</p:attrName>
                                        </p:attrNameLst>
                                      </p:cBhvr>
                                      <p:tavLst>
                                        <p:tav tm="0">
                                          <p:val>
                                            <p:strVal val="#ppt_x-#ppt_w*1.125000"/>
                                          </p:val>
                                        </p:tav>
                                        <p:tav tm="100000">
                                          <p:val>
                                            <p:strVal val="#ppt_x"/>
                                          </p:val>
                                        </p:tav>
                                      </p:tavLst>
                                    </p:anim>
                                    <p:animEffect transition="in" filter="wipe(right)">
                                      <p:cBhvr>
                                        <p:cTn id="20" dur="5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48"/>
                                        </p:tgtEl>
                                        <p:attrNameLst>
                                          <p:attrName>style.visibility</p:attrName>
                                        </p:attrNameLst>
                                      </p:cBhvr>
                                      <p:to>
                                        <p:strVal val="visible"/>
                                      </p:to>
                                    </p:set>
                                    <p:anim calcmode="lin" valueType="num">
                                      <p:cBhvr>
                                        <p:cTn id="25" dur="500" fill="hold"/>
                                        <p:tgtEl>
                                          <p:spTgt spid="48"/>
                                        </p:tgtEl>
                                        <p:attrNameLst>
                                          <p:attrName>ppt_w</p:attrName>
                                        </p:attrNameLst>
                                      </p:cBhvr>
                                      <p:tavLst>
                                        <p:tav tm="0">
                                          <p:val>
                                            <p:fltVal val="0"/>
                                          </p:val>
                                        </p:tav>
                                        <p:tav tm="100000">
                                          <p:val>
                                            <p:strVal val="#ppt_w"/>
                                          </p:val>
                                        </p:tav>
                                      </p:tavLst>
                                    </p:anim>
                                    <p:anim calcmode="lin" valueType="num">
                                      <p:cBhvr>
                                        <p:cTn id="26" dur="500" fill="hold"/>
                                        <p:tgtEl>
                                          <p:spTgt spid="48"/>
                                        </p:tgtEl>
                                        <p:attrNameLst>
                                          <p:attrName>ppt_h</p:attrName>
                                        </p:attrNameLst>
                                      </p:cBhvr>
                                      <p:tavLst>
                                        <p:tav tm="0">
                                          <p:val>
                                            <p:fltVal val="0"/>
                                          </p:val>
                                        </p:tav>
                                        <p:tav tm="100000">
                                          <p:val>
                                            <p:strVal val="#ppt_h"/>
                                          </p:val>
                                        </p:tav>
                                      </p:tavLst>
                                    </p:anim>
                                    <p:animEffect transition="in" filter="fade">
                                      <p:cBhvr>
                                        <p:cTn id="27" dur="500"/>
                                        <p:tgtEl>
                                          <p:spTgt spid="48"/>
                                        </p:tgtEl>
                                      </p:cBhvr>
                                    </p:animEffect>
                                  </p:childTnLst>
                                </p:cTn>
                              </p:par>
                              <p:par>
                                <p:cTn id="28" presetID="53" presetClass="entr" presetSubtype="16" fill="hold" nodeType="withEffect">
                                  <p:stCondLst>
                                    <p:cond delay="300"/>
                                  </p:stCondLst>
                                  <p:childTnLst>
                                    <p:set>
                                      <p:cBhvr>
                                        <p:cTn id="29" dur="1" fill="hold">
                                          <p:stCondLst>
                                            <p:cond delay="0"/>
                                          </p:stCondLst>
                                        </p:cTn>
                                        <p:tgtEl>
                                          <p:spTgt spid="49"/>
                                        </p:tgtEl>
                                        <p:attrNameLst>
                                          <p:attrName>style.visibility</p:attrName>
                                        </p:attrNameLst>
                                      </p:cBhvr>
                                      <p:to>
                                        <p:strVal val="visible"/>
                                      </p:to>
                                    </p:set>
                                    <p:anim calcmode="lin" valueType="num">
                                      <p:cBhvr>
                                        <p:cTn id="30" dur="500" fill="hold"/>
                                        <p:tgtEl>
                                          <p:spTgt spid="49"/>
                                        </p:tgtEl>
                                        <p:attrNameLst>
                                          <p:attrName>ppt_w</p:attrName>
                                        </p:attrNameLst>
                                      </p:cBhvr>
                                      <p:tavLst>
                                        <p:tav tm="0">
                                          <p:val>
                                            <p:fltVal val="0"/>
                                          </p:val>
                                        </p:tav>
                                        <p:tav tm="100000">
                                          <p:val>
                                            <p:strVal val="#ppt_w"/>
                                          </p:val>
                                        </p:tav>
                                      </p:tavLst>
                                    </p:anim>
                                    <p:anim calcmode="lin" valueType="num">
                                      <p:cBhvr>
                                        <p:cTn id="31" dur="500" fill="hold"/>
                                        <p:tgtEl>
                                          <p:spTgt spid="49"/>
                                        </p:tgtEl>
                                        <p:attrNameLst>
                                          <p:attrName>ppt_h</p:attrName>
                                        </p:attrNameLst>
                                      </p:cBhvr>
                                      <p:tavLst>
                                        <p:tav tm="0">
                                          <p:val>
                                            <p:fltVal val="0"/>
                                          </p:val>
                                        </p:tav>
                                        <p:tav tm="100000">
                                          <p:val>
                                            <p:strVal val="#ppt_h"/>
                                          </p:val>
                                        </p:tav>
                                      </p:tavLst>
                                    </p:anim>
                                    <p:animEffect transition="in" filter="fade">
                                      <p:cBhvr>
                                        <p:cTn id="32" dur="500"/>
                                        <p:tgtEl>
                                          <p:spTgt spid="49"/>
                                        </p:tgtEl>
                                      </p:cBhvr>
                                    </p:animEffect>
                                  </p:childTnLst>
                                </p:cTn>
                              </p:par>
                              <p:par>
                                <p:cTn id="33" presetID="53" presetClass="entr" presetSubtype="16" fill="hold" nodeType="withEffect">
                                  <p:stCondLst>
                                    <p:cond delay="600"/>
                                  </p:stCondLst>
                                  <p:childTnLst>
                                    <p:set>
                                      <p:cBhvr>
                                        <p:cTn id="34" dur="1" fill="hold">
                                          <p:stCondLst>
                                            <p:cond delay="0"/>
                                          </p:stCondLst>
                                        </p:cTn>
                                        <p:tgtEl>
                                          <p:spTgt spid="50"/>
                                        </p:tgtEl>
                                        <p:attrNameLst>
                                          <p:attrName>style.visibility</p:attrName>
                                        </p:attrNameLst>
                                      </p:cBhvr>
                                      <p:to>
                                        <p:strVal val="visible"/>
                                      </p:to>
                                    </p:set>
                                    <p:anim calcmode="lin" valueType="num">
                                      <p:cBhvr>
                                        <p:cTn id="35" dur="500" fill="hold"/>
                                        <p:tgtEl>
                                          <p:spTgt spid="50"/>
                                        </p:tgtEl>
                                        <p:attrNameLst>
                                          <p:attrName>ppt_w</p:attrName>
                                        </p:attrNameLst>
                                      </p:cBhvr>
                                      <p:tavLst>
                                        <p:tav tm="0">
                                          <p:val>
                                            <p:fltVal val="0"/>
                                          </p:val>
                                        </p:tav>
                                        <p:tav tm="100000">
                                          <p:val>
                                            <p:strVal val="#ppt_w"/>
                                          </p:val>
                                        </p:tav>
                                      </p:tavLst>
                                    </p:anim>
                                    <p:anim calcmode="lin" valueType="num">
                                      <p:cBhvr>
                                        <p:cTn id="36" dur="500" fill="hold"/>
                                        <p:tgtEl>
                                          <p:spTgt spid="50"/>
                                        </p:tgtEl>
                                        <p:attrNameLst>
                                          <p:attrName>ppt_h</p:attrName>
                                        </p:attrNameLst>
                                      </p:cBhvr>
                                      <p:tavLst>
                                        <p:tav tm="0">
                                          <p:val>
                                            <p:fltVal val="0"/>
                                          </p:val>
                                        </p:tav>
                                        <p:tav tm="100000">
                                          <p:val>
                                            <p:strVal val="#ppt_h"/>
                                          </p:val>
                                        </p:tav>
                                      </p:tavLst>
                                    </p:anim>
                                    <p:animEffect transition="in" filter="fade">
                                      <p:cBhvr>
                                        <p:cTn id="37" dur="500"/>
                                        <p:tgtEl>
                                          <p:spTgt spid="5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800"/>
                                        <p:tgtEl>
                                          <p:spTgt spid="9"/>
                                        </p:tgtEl>
                                      </p:cBhvr>
                                    </p:animEffect>
                                  </p:childTnLst>
                                </p:cTn>
                              </p:par>
                              <p:par>
                                <p:cTn id="43" presetID="21" presetClass="entr" presetSubtype="1"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heel(1)">
                                      <p:cBhvr>
                                        <p:cTn id="45" dur="800"/>
                                        <p:tgtEl>
                                          <p:spTgt spid="19"/>
                                        </p:tgtEl>
                                      </p:cBhvr>
                                    </p:animEffect>
                                  </p:childTnLst>
                                </p:cTn>
                              </p:par>
                              <p:par>
                                <p:cTn id="46" presetID="21" presetClass="entr" presetSubtype="1" fill="hold"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heel(1)">
                                      <p:cBhvr>
                                        <p:cTn id="48" dur="800"/>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2"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wipe(right)">
                                      <p:cBhvr>
                                        <p:cTn id="53" dur="500"/>
                                        <p:tgtEl>
                                          <p:spTgt spid="7"/>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wipe(right)">
                                      <p:cBhvr>
                                        <p:cTn id="56" dur="500"/>
                                        <p:tgtEl>
                                          <p:spTgt spid="12"/>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wipe(left)">
                                      <p:cBhvr>
                                        <p:cTn id="59" dur="500"/>
                                        <p:tgtEl>
                                          <p:spTgt spid="1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2" fill="hold" grpId="0" nodeType="click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wipe(right)">
                                      <p:cBhvr>
                                        <p:cTn id="64" dur="500"/>
                                        <p:tgtEl>
                                          <p:spTgt spid="22"/>
                                        </p:tgtEl>
                                      </p:cBhvr>
                                    </p:animEffect>
                                  </p:childTnLst>
                                </p:cTn>
                              </p:par>
                              <p:par>
                                <p:cTn id="65" presetID="22" presetClass="entr" presetSubtype="2"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wipe(right)">
                                      <p:cBhvr>
                                        <p:cTn id="67" dur="500"/>
                                        <p:tgtEl>
                                          <p:spTgt spid="23"/>
                                        </p:tgtEl>
                                      </p:cBhvr>
                                    </p:animEffect>
                                  </p:childTnLst>
                                </p:cTn>
                              </p:par>
                              <p:par>
                                <p:cTn id="68" presetID="22" presetClass="entr" presetSubtype="2" fill="hold" grpId="0" nodeType="withEffect">
                                  <p:stCondLst>
                                    <p:cond delay="400"/>
                                  </p:stCondLst>
                                  <p:childTnLst>
                                    <p:set>
                                      <p:cBhvr>
                                        <p:cTn id="69" dur="1" fill="hold">
                                          <p:stCondLst>
                                            <p:cond delay="0"/>
                                          </p:stCondLst>
                                        </p:cTn>
                                        <p:tgtEl>
                                          <p:spTgt spid="26"/>
                                        </p:tgtEl>
                                        <p:attrNameLst>
                                          <p:attrName>style.visibility</p:attrName>
                                        </p:attrNameLst>
                                      </p:cBhvr>
                                      <p:to>
                                        <p:strVal val="visible"/>
                                      </p:to>
                                    </p:set>
                                    <p:animEffect transition="in" filter="wipe(right)">
                                      <p:cBhvr>
                                        <p:cTn id="70" dur="500"/>
                                        <p:tgtEl>
                                          <p:spTgt spid="26"/>
                                        </p:tgtEl>
                                      </p:cBhvr>
                                    </p:animEffect>
                                  </p:childTnLst>
                                </p:cTn>
                              </p:par>
                              <p:par>
                                <p:cTn id="71" presetID="22" presetClass="entr" presetSubtype="2" fill="hold" grpId="0" nodeType="withEffect">
                                  <p:stCondLst>
                                    <p:cond delay="400"/>
                                  </p:stCondLst>
                                  <p:childTnLst>
                                    <p:set>
                                      <p:cBhvr>
                                        <p:cTn id="72" dur="1" fill="hold">
                                          <p:stCondLst>
                                            <p:cond delay="0"/>
                                          </p:stCondLst>
                                        </p:cTn>
                                        <p:tgtEl>
                                          <p:spTgt spid="27"/>
                                        </p:tgtEl>
                                        <p:attrNameLst>
                                          <p:attrName>style.visibility</p:attrName>
                                        </p:attrNameLst>
                                      </p:cBhvr>
                                      <p:to>
                                        <p:strVal val="visible"/>
                                      </p:to>
                                    </p:set>
                                    <p:animEffect transition="in" filter="wipe(right)">
                                      <p:cBhvr>
                                        <p:cTn id="73" dur="500"/>
                                        <p:tgtEl>
                                          <p:spTgt spid="27"/>
                                        </p:tgtEl>
                                      </p:cBhvr>
                                    </p:animEffect>
                                  </p:childTnLst>
                                </p:cTn>
                              </p:par>
                              <p:par>
                                <p:cTn id="74" presetID="22" presetClass="entr" presetSubtype="8" fill="hold" grpId="0" nodeType="withEffect">
                                  <p:stCondLst>
                                    <p:cond delay="800"/>
                                  </p:stCondLst>
                                  <p:childTnLst>
                                    <p:set>
                                      <p:cBhvr>
                                        <p:cTn id="75" dur="1" fill="hold">
                                          <p:stCondLst>
                                            <p:cond delay="0"/>
                                          </p:stCondLst>
                                        </p:cTn>
                                        <p:tgtEl>
                                          <p:spTgt spid="24"/>
                                        </p:tgtEl>
                                        <p:attrNameLst>
                                          <p:attrName>style.visibility</p:attrName>
                                        </p:attrNameLst>
                                      </p:cBhvr>
                                      <p:to>
                                        <p:strVal val="visible"/>
                                      </p:to>
                                    </p:set>
                                    <p:animEffect transition="in" filter="wipe(left)">
                                      <p:cBhvr>
                                        <p:cTn id="76" dur="500"/>
                                        <p:tgtEl>
                                          <p:spTgt spid="24"/>
                                        </p:tgtEl>
                                      </p:cBhvr>
                                    </p:animEffect>
                                  </p:childTnLst>
                                </p:cTn>
                              </p:par>
                              <p:par>
                                <p:cTn id="77" presetID="22" presetClass="entr" presetSubtype="8" fill="hold" grpId="0" nodeType="withEffect">
                                  <p:stCondLst>
                                    <p:cond delay="800"/>
                                  </p:stCondLst>
                                  <p:childTnLst>
                                    <p:set>
                                      <p:cBhvr>
                                        <p:cTn id="78" dur="1" fill="hold">
                                          <p:stCondLst>
                                            <p:cond delay="0"/>
                                          </p:stCondLst>
                                        </p:cTn>
                                        <p:tgtEl>
                                          <p:spTgt spid="25"/>
                                        </p:tgtEl>
                                        <p:attrNameLst>
                                          <p:attrName>style.visibility</p:attrName>
                                        </p:attrNameLst>
                                      </p:cBhvr>
                                      <p:to>
                                        <p:strVal val="visible"/>
                                      </p:to>
                                    </p:set>
                                    <p:animEffect transition="in" filter="wipe(left)">
                                      <p:cBhvr>
                                        <p:cTn id="7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7" grpId="0" animBg="1"/>
      <p:bldP spid="7" grpId="0" animBg="1"/>
      <p:bldP spid="22" grpId="0"/>
      <p:bldP spid="23" grpId="0"/>
      <p:bldP spid="24" grpId="0"/>
      <p:bldP spid="25" grpId="0"/>
      <p:bldP spid="26" grpId="0"/>
      <p:bldP spid="27" grpId="0"/>
      <p:bldP spid="44" grpId="0" animBg="1"/>
      <p:bldP spid="4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709404" y="950663"/>
            <a:ext cx="7725192" cy="461665"/>
          </a:xfrm>
          <a:prstGeom prst="rect">
            <a:avLst/>
          </a:prstGeom>
          <a:noFill/>
        </p:spPr>
        <p:txBody>
          <a:bodyPr wrap="none" rtlCol="0">
            <a:spAutoFit/>
          </a:bodyPr>
          <a:lstStyle/>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建立在团队的基础之上，发挥团队精神、互补互助以达到团队最大工作效率的能力。对于团队的成员来说，不仅</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a:p>
            <a:r>
              <a:rPr lang="zh-CN" altLang="en-US"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rPr>
              <a:t>要有个人能力，更需要有在不同的位置上各尽所能、与其他成员协调合作的能力。</a:t>
            </a:r>
            <a:endParaRPr lang="en-US" altLang="zh-CN" sz="1200" dirty="0" smtClean="0">
              <a:latin typeface="方正兰亭细黑_GBK" panose="02000000000000000000" pitchFamily="2" charset="-122"/>
              <a:ea typeface="方正兰亭细黑_GBK" panose="02000000000000000000" pitchFamily="2" charset="-122"/>
              <a:cs typeface="方正兰亭细黑_GBK_M" panose="02010600010101010101" pitchFamily="2" charset="2"/>
            </a:endParaRPr>
          </a:p>
        </p:txBody>
      </p:sp>
      <p:grpSp>
        <p:nvGrpSpPr>
          <p:cNvPr id="3" name="组合 2"/>
          <p:cNvGrpSpPr/>
          <p:nvPr/>
        </p:nvGrpSpPr>
        <p:grpSpPr>
          <a:xfrm>
            <a:off x="381043" y="3344765"/>
            <a:ext cx="1721136" cy="548848"/>
            <a:chOff x="695368" y="3811490"/>
            <a:chExt cx="1721136" cy="548848"/>
          </a:xfrm>
        </p:grpSpPr>
        <p:grpSp>
          <p:nvGrpSpPr>
            <p:cNvPr id="52" name="组合 51"/>
            <p:cNvGrpSpPr/>
            <p:nvPr/>
          </p:nvGrpSpPr>
          <p:grpSpPr>
            <a:xfrm>
              <a:off x="695368" y="3811490"/>
              <a:ext cx="1721136" cy="548848"/>
              <a:chOff x="4304043" y="1286668"/>
              <a:chExt cx="3837944" cy="2757793"/>
            </a:xfrm>
            <a:effectLst>
              <a:outerShdw blurRad="381000" dist="254000" dir="8100000" algn="tr" rotWithShape="0">
                <a:prstClr val="black">
                  <a:alpha val="40000"/>
                </a:prstClr>
              </a:outerShdw>
            </a:effectLst>
          </p:grpSpPr>
          <p:sp>
            <p:nvSpPr>
              <p:cNvPr id="53" name="圆角矩形 52"/>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4" name="圆角矩形 53"/>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2" name="椭圆 61"/>
            <p:cNvSpPr/>
            <p:nvPr/>
          </p:nvSpPr>
          <p:spPr>
            <a:xfrm>
              <a:off x="825405" y="3951961"/>
              <a:ext cx="279463" cy="279463"/>
            </a:xfrm>
            <a:prstGeom prst="ellipse">
              <a:avLst/>
            </a:prstGeom>
            <a:solidFill>
              <a:schemeClr val="tx2">
                <a:lumMod val="50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4" name="组合 3"/>
          <p:cNvGrpSpPr/>
          <p:nvPr/>
        </p:nvGrpSpPr>
        <p:grpSpPr>
          <a:xfrm>
            <a:off x="1859602" y="2818794"/>
            <a:ext cx="1721136" cy="548848"/>
            <a:chOff x="2173927" y="3285519"/>
            <a:chExt cx="1721136" cy="548848"/>
          </a:xfrm>
        </p:grpSpPr>
        <p:grpSp>
          <p:nvGrpSpPr>
            <p:cNvPr id="49" name="组合 48"/>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50" name="圆角矩形 4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1" name="圆角矩形 50"/>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3" name="椭圆 62"/>
            <p:cNvSpPr/>
            <p:nvPr/>
          </p:nvSpPr>
          <p:spPr>
            <a:xfrm>
              <a:off x="2307128" y="3420211"/>
              <a:ext cx="279463" cy="279463"/>
            </a:xfrm>
            <a:prstGeom prst="ellipse">
              <a:avLst/>
            </a:prstGeom>
            <a:solidFill>
              <a:schemeClr val="tx2">
                <a:lumMod val="50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5" name="组合 4"/>
          <p:cNvGrpSpPr/>
          <p:nvPr/>
        </p:nvGrpSpPr>
        <p:grpSpPr>
          <a:xfrm>
            <a:off x="3370902" y="2292822"/>
            <a:ext cx="1721136" cy="548848"/>
            <a:chOff x="3685227" y="2759547"/>
            <a:chExt cx="1721136" cy="548848"/>
          </a:xfrm>
        </p:grpSpPr>
        <p:grpSp>
          <p:nvGrpSpPr>
            <p:cNvPr id="46" name="组合 45"/>
            <p:cNvGrpSpPr/>
            <p:nvPr/>
          </p:nvGrpSpPr>
          <p:grpSpPr>
            <a:xfrm>
              <a:off x="3685227" y="2759547"/>
              <a:ext cx="1721136" cy="548848"/>
              <a:chOff x="4304043" y="1286668"/>
              <a:chExt cx="3837944" cy="2757793"/>
            </a:xfrm>
            <a:effectLst>
              <a:outerShdw blurRad="381000" dist="254000" dir="8100000" algn="tr" rotWithShape="0">
                <a:prstClr val="black">
                  <a:alpha val="40000"/>
                </a:prstClr>
              </a:outerShdw>
            </a:effectLst>
          </p:grpSpPr>
          <p:sp>
            <p:nvSpPr>
              <p:cNvPr id="47" name="圆角矩形 4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8" name="圆角矩形 47"/>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4" name="椭圆 63"/>
            <p:cNvSpPr/>
            <p:nvPr/>
          </p:nvSpPr>
          <p:spPr>
            <a:xfrm>
              <a:off x="3829063" y="2894239"/>
              <a:ext cx="279463" cy="279463"/>
            </a:xfrm>
            <a:prstGeom prst="ellipse">
              <a:avLst/>
            </a:prstGeom>
            <a:solidFill>
              <a:schemeClr val="tx2">
                <a:lumMod val="50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6" name="组合 5"/>
          <p:cNvGrpSpPr/>
          <p:nvPr/>
        </p:nvGrpSpPr>
        <p:grpSpPr>
          <a:xfrm>
            <a:off x="4890301" y="1766850"/>
            <a:ext cx="1721136" cy="548848"/>
            <a:chOff x="5204626" y="2233575"/>
            <a:chExt cx="1721136" cy="548848"/>
          </a:xfrm>
        </p:grpSpPr>
        <p:grpSp>
          <p:nvGrpSpPr>
            <p:cNvPr id="43" name="组合 42"/>
            <p:cNvGrpSpPr/>
            <p:nvPr/>
          </p:nvGrpSpPr>
          <p:grpSpPr>
            <a:xfrm>
              <a:off x="5204626" y="2233575"/>
              <a:ext cx="1721136" cy="548848"/>
              <a:chOff x="4304043" y="1286668"/>
              <a:chExt cx="3837944" cy="2757793"/>
            </a:xfrm>
            <a:effectLst>
              <a:outerShdw blurRad="381000" dist="254000" dir="8100000" algn="tr" rotWithShape="0">
                <a:prstClr val="black">
                  <a:alpha val="40000"/>
                </a:prstClr>
              </a:outerShdw>
            </a:effectLst>
          </p:grpSpPr>
          <p:sp>
            <p:nvSpPr>
              <p:cNvPr id="44" name="圆角矩形 43"/>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5" name="圆角矩形 44"/>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5" name="椭圆 64"/>
            <p:cNvSpPr/>
            <p:nvPr/>
          </p:nvSpPr>
          <p:spPr>
            <a:xfrm>
              <a:off x="5384889" y="2368267"/>
              <a:ext cx="279463" cy="279463"/>
            </a:xfrm>
            <a:prstGeom prst="ellipse">
              <a:avLst/>
            </a:prstGeom>
            <a:solidFill>
              <a:schemeClr val="tx2">
                <a:lumMod val="50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8" name="TextBox 37"/>
          <p:cNvSpPr txBox="1"/>
          <p:nvPr/>
        </p:nvSpPr>
        <p:spPr>
          <a:xfrm>
            <a:off x="790543" y="3476945"/>
            <a:ext cx="800219" cy="338554"/>
          </a:xfrm>
          <a:prstGeom prst="rect">
            <a:avLst/>
          </a:prstGeom>
          <a:noFill/>
          <a:effectLst/>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问题四</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39" name="TextBox 38"/>
          <p:cNvSpPr txBox="1"/>
          <p:nvPr/>
        </p:nvSpPr>
        <p:spPr>
          <a:xfrm>
            <a:off x="2316249" y="2923940"/>
            <a:ext cx="800219" cy="338554"/>
          </a:xfrm>
          <a:prstGeom prst="rect">
            <a:avLst/>
          </a:prstGeom>
          <a:noFill/>
          <a:effectLst/>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问题三</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40" name="TextBox 39"/>
          <p:cNvSpPr txBox="1"/>
          <p:nvPr/>
        </p:nvSpPr>
        <p:spPr>
          <a:xfrm>
            <a:off x="3794201" y="2423369"/>
            <a:ext cx="800219" cy="338554"/>
          </a:xfrm>
          <a:prstGeom prst="rect">
            <a:avLst/>
          </a:prstGeom>
          <a:noFill/>
          <a:effectLst/>
        </p:spPr>
        <p:txBody>
          <a:bodyPr wrap="none" rtlCol="0">
            <a:spAutoFit/>
          </a:bodyPr>
          <a:lstStyle/>
          <a:p>
            <a:r>
              <a:rPr lang="zh-CN" altLang="en-US" sz="1600" dirty="0" smtClean="0">
                <a:solidFill>
                  <a:srgbClr val="163A5A"/>
                </a:solidFill>
                <a:latin typeface="方正兰亭细黑_GBK" panose="02000000000000000000" pitchFamily="2" charset="-122"/>
                <a:ea typeface="方正兰亭细黑_GBK" panose="02000000000000000000" pitchFamily="2" charset="-122"/>
              </a:rPr>
              <a:t>问题二</a:t>
            </a:r>
            <a:endParaRPr lang="zh-CN" altLang="en-US" sz="1600" dirty="0">
              <a:solidFill>
                <a:srgbClr val="163A5A"/>
              </a:solidFill>
              <a:latin typeface="方正兰亭细黑_GBK" panose="02000000000000000000" pitchFamily="2" charset="-122"/>
              <a:ea typeface="方正兰亭细黑_GBK" panose="02000000000000000000" pitchFamily="2" charset="-122"/>
            </a:endParaRPr>
          </a:p>
        </p:txBody>
      </p:sp>
      <p:sp>
        <p:nvSpPr>
          <p:cNvPr id="41" name="TextBox 40"/>
          <p:cNvSpPr txBox="1"/>
          <p:nvPr/>
        </p:nvSpPr>
        <p:spPr>
          <a:xfrm>
            <a:off x="5362749" y="1888907"/>
            <a:ext cx="800219" cy="338554"/>
          </a:xfrm>
          <a:prstGeom prst="rect">
            <a:avLst/>
          </a:prstGeom>
          <a:noFill/>
          <a:effectLst/>
        </p:spPr>
        <p:txBody>
          <a:bodyPr wrap="none" rtlCol="0">
            <a:spAutoFit/>
          </a:bodyPr>
          <a:lstStyle/>
          <a:p>
            <a:r>
              <a:rPr lang="zh-CN" altLang="en-US" sz="1600" dirty="0">
                <a:solidFill>
                  <a:srgbClr val="163A5A"/>
                </a:solidFill>
                <a:latin typeface="方正兰亭细黑_GBK" panose="02000000000000000000" pitchFamily="2" charset="-122"/>
                <a:ea typeface="方正兰亭细黑_GBK" panose="02000000000000000000" pitchFamily="2" charset="-122"/>
              </a:rPr>
              <a:t>问题一</a:t>
            </a:r>
          </a:p>
        </p:txBody>
      </p:sp>
      <p:grpSp>
        <p:nvGrpSpPr>
          <p:cNvPr id="72" name="组合 71"/>
          <p:cNvGrpSpPr/>
          <p:nvPr/>
        </p:nvGrpSpPr>
        <p:grpSpPr>
          <a:xfrm>
            <a:off x="669337" y="1645497"/>
            <a:ext cx="435531" cy="435531"/>
            <a:chOff x="304800" y="673100"/>
            <a:chExt cx="4000500" cy="4000500"/>
          </a:xfrm>
          <a:effectLst>
            <a:outerShdw blurRad="444500" dist="254000" dir="8100000" algn="tr" rotWithShape="0">
              <a:prstClr val="black">
                <a:alpha val="5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74" name="椭圆 7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80" name="椭圆 79"/>
          <p:cNvSpPr/>
          <p:nvPr/>
        </p:nvSpPr>
        <p:spPr>
          <a:xfrm>
            <a:off x="7794388" y="4243976"/>
            <a:ext cx="500908" cy="500908"/>
          </a:xfrm>
          <a:prstGeom prst="ellipse">
            <a:avLst/>
          </a:prstGeom>
          <a:solidFill>
            <a:schemeClr val="tx2">
              <a:lumMod val="50000"/>
            </a:schemeClr>
          </a:solidFill>
          <a:ln>
            <a:solidFill>
              <a:srgbClr val="163A5A"/>
            </a:solid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1" name="椭圆 80"/>
          <p:cNvSpPr/>
          <p:nvPr/>
        </p:nvSpPr>
        <p:spPr>
          <a:xfrm>
            <a:off x="8423305" y="3522698"/>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82" name="组合 81"/>
          <p:cNvGrpSpPr/>
          <p:nvPr/>
        </p:nvGrpSpPr>
        <p:grpSpPr>
          <a:xfrm>
            <a:off x="1397585" y="2038036"/>
            <a:ext cx="387220" cy="387220"/>
            <a:chOff x="304800" y="673100"/>
            <a:chExt cx="4000500" cy="4000500"/>
          </a:xfrm>
          <a:effectLst>
            <a:outerShdw blurRad="317500" dist="190500" dir="8100000" algn="tr" rotWithShape="0">
              <a:prstClr val="black">
                <a:alpha val="50000"/>
              </a:prstClr>
            </a:outerShdw>
          </a:effectLst>
        </p:grpSpPr>
        <p:sp>
          <p:nvSpPr>
            <p:cNvPr id="98" name="同心圆 9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01" name="椭圆 10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02" name="组合 101"/>
          <p:cNvGrpSpPr/>
          <p:nvPr/>
        </p:nvGrpSpPr>
        <p:grpSpPr>
          <a:xfrm>
            <a:off x="7183751" y="4563355"/>
            <a:ext cx="219777" cy="219777"/>
            <a:chOff x="304800" y="673100"/>
            <a:chExt cx="4000500" cy="4000500"/>
          </a:xfrm>
          <a:effectLst>
            <a:outerShdw blurRad="381000" dist="152400" dir="8100000" algn="tr" rotWithShape="0">
              <a:prstClr val="black">
                <a:alpha val="70000"/>
              </a:prstClr>
            </a:outerShdw>
          </a:effectLst>
        </p:grpSpPr>
        <p:sp>
          <p:nvSpPr>
            <p:cNvPr id="104" name="同心圆 10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05" name="椭圆 104"/>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06" name="组合 105"/>
          <p:cNvGrpSpPr/>
          <p:nvPr/>
        </p:nvGrpSpPr>
        <p:grpSpPr>
          <a:xfrm>
            <a:off x="7316009" y="3897255"/>
            <a:ext cx="287919" cy="287919"/>
            <a:chOff x="304800" y="673100"/>
            <a:chExt cx="4000500" cy="4000500"/>
          </a:xfrm>
          <a:effectLst>
            <a:outerShdw blurRad="381000" dist="152400" dir="8100000" algn="tr" rotWithShape="0">
              <a:prstClr val="black">
                <a:alpha val="70000"/>
              </a:prstClr>
            </a:outerShdw>
          </a:effectLst>
        </p:grpSpPr>
        <p:sp>
          <p:nvSpPr>
            <p:cNvPr id="107" name="同心圆 10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08" name="椭圆 107"/>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09" name="椭圆 108"/>
          <p:cNvSpPr/>
          <p:nvPr/>
        </p:nvSpPr>
        <p:spPr>
          <a:xfrm>
            <a:off x="1572773" y="1714183"/>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0" name="椭圆 109"/>
          <p:cNvSpPr/>
          <p:nvPr/>
        </p:nvSpPr>
        <p:spPr>
          <a:xfrm>
            <a:off x="767327" y="2356561"/>
            <a:ext cx="137389" cy="137389"/>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11" name="组合 110"/>
          <p:cNvGrpSpPr/>
          <p:nvPr/>
        </p:nvGrpSpPr>
        <p:grpSpPr>
          <a:xfrm>
            <a:off x="8411685" y="3951960"/>
            <a:ext cx="408377" cy="408377"/>
            <a:chOff x="304800" y="673100"/>
            <a:chExt cx="4000500" cy="4000500"/>
          </a:xfrm>
          <a:effectLst>
            <a:outerShdw blurRad="317500" dist="190500" dir="8100000" algn="tr" rotWithShape="0">
              <a:prstClr val="black">
                <a:alpha val="50000"/>
              </a:prstClr>
            </a:outerShdw>
          </a:effectLst>
        </p:grpSpPr>
        <p:sp>
          <p:nvSpPr>
            <p:cNvPr id="112" name="同心圆 1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13" name="椭圆 11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14" name="椭圆 113"/>
          <p:cNvSpPr/>
          <p:nvPr/>
        </p:nvSpPr>
        <p:spPr>
          <a:xfrm>
            <a:off x="6629511" y="4508355"/>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5" name="椭圆 114"/>
          <p:cNvSpPr/>
          <p:nvPr/>
        </p:nvSpPr>
        <p:spPr>
          <a:xfrm>
            <a:off x="1104868" y="2696479"/>
            <a:ext cx="137389" cy="137389"/>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18" name="组合 117"/>
          <p:cNvGrpSpPr/>
          <p:nvPr/>
        </p:nvGrpSpPr>
        <p:grpSpPr>
          <a:xfrm>
            <a:off x="2318171" y="2121758"/>
            <a:ext cx="219777" cy="219777"/>
            <a:chOff x="304800" y="673100"/>
            <a:chExt cx="4000500" cy="4000500"/>
          </a:xfrm>
          <a:effectLst>
            <a:outerShdw blurRad="381000" dist="152400" dir="8100000" algn="tr" rotWithShape="0">
              <a:prstClr val="black">
                <a:alpha val="70000"/>
              </a:prstClr>
            </a:outerShdw>
          </a:effectLst>
        </p:grpSpPr>
        <p:sp>
          <p:nvSpPr>
            <p:cNvPr id="119" name="同心圆 11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120" name="椭圆 119"/>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8" name="TextBox 67"/>
          <p:cNvSpPr txBox="1"/>
          <p:nvPr/>
        </p:nvSpPr>
        <p:spPr>
          <a:xfrm>
            <a:off x="459882" y="4106421"/>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69" name="TextBox 68"/>
          <p:cNvSpPr txBox="1"/>
          <p:nvPr/>
        </p:nvSpPr>
        <p:spPr>
          <a:xfrm>
            <a:off x="2950111" y="3543559"/>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70" name="TextBox 69"/>
          <p:cNvSpPr txBox="1"/>
          <p:nvPr/>
        </p:nvSpPr>
        <p:spPr>
          <a:xfrm>
            <a:off x="4890301" y="3138391"/>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sp>
        <p:nvSpPr>
          <p:cNvPr id="71" name="TextBox 70"/>
          <p:cNvSpPr txBox="1"/>
          <p:nvPr/>
        </p:nvSpPr>
        <p:spPr>
          <a:xfrm>
            <a:off x="6278848" y="2395698"/>
            <a:ext cx="1563458" cy="507831"/>
          </a:xfrm>
          <a:prstGeom prst="rect">
            <a:avLst/>
          </a:prstGeom>
          <a:noFill/>
        </p:spPr>
        <p:txBody>
          <a:bodyPr wrap="square" rtlCol="0">
            <a:spAutoFit/>
          </a:bodyPr>
          <a:lstStyle/>
          <a:p>
            <a:r>
              <a:rPr lang="zh-CN" altLang="en-US" sz="900" dirty="0">
                <a:latin typeface="Kozuka Gothic Pro R" pitchFamily="34" charset="-128"/>
                <a:ea typeface="Kozuka Gothic Pro R" pitchFamily="34" charset="-128"/>
              </a:rPr>
              <a:t>您的内容打在这里，或者通过复制您的文本后，在此框中选择粘贴</a:t>
            </a:r>
            <a:r>
              <a:rPr lang="zh-CN" altLang="en-US" sz="900" dirty="0" smtClean="0">
                <a:latin typeface="Kozuka Gothic Pro R" pitchFamily="34" charset="-128"/>
                <a:ea typeface="Kozuka Gothic Pro R" pitchFamily="34" charset="-128"/>
              </a:rPr>
              <a:t>，</a:t>
            </a:r>
            <a:endParaRPr lang="zh-CN" altLang="en-US" sz="900" dirty="0">
              <a:latin typeface="Kozuka Gothic Pro R" pitchFamily="34" charset="-128"/>
              <a:ea typeface="Kozuka Gothic Pro R" pitchFamily="34" charset="-128"/>
            </a:endParaRPr>
          </a:p>
        </p:txBody>
      </p:sp>
      <p:cxnSp>
        <p:nvCxnSpPr>
          <p:cNvPr id="75" name="直接连接符 7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6" name="椭圆 75"/>
          <p:cNvSpPr/>
          <p:nvPr/>
        </p:nvSpPr>
        <p:spPr>
          <a:xfrm>
            <a:off x="646880" y="242192"/>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77" name="TextBox 76"/>
          <p:cNvSpPr txBox="1"/>
          <p:nvPr/>
        </p:nvSpPr>
        <p:spPr>
          <a:xfrm>
            <a:off x="908957" y="206330"/>
            <a:ext cx="254428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工作中存在的问题</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78" name="直接连接符 77"/>
          <p:cNvCxnSpPr/>
          <p:nvPr/>
        </p:nvCxnSpPr>
        <p:spPr>
          <a:xfrm>
            <a:off x="3453243"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down)">
                                          <p:cBhvr>
                                            <p:cTn id="7" dur="300"/>
                                            <p:tgtEl>
                                              <p:spTgt spid="76"/>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 calcmode="lin" valueType="num">
                                          <p:cBhvr additive="base">
                                            <p:cTn id="11" dur="500"/>
                                            <p:tgtEl>
                                              <p:spTgt spid="77"/>
                                            </p:tgtEl>
                                            <p:attrNameLst>
                                              <p:attrName>ppt_x</p:attrName>
                                            </p:attrNameLst>
                                          </p:cBhvr>
                                          <p:tavLst>
                                            <p:tav tm="0">
                                              <p:val>
                                                <p:strVal val="#ppt_x-#ppt_w*1.125000"/>
                                              </p:val>
                                            </p:tav>
                                            <p:tav tm="100000">
                                              <p:val>
                                                <p:strVal val="#ppt_x"/>
                                              </p:val>
                                            </p:tav>
                                          </p:tavLst>
                                        </p:anim>
                                        <p:animEffect transition="in" filter="wipe(right)">
                                          <p:cBhvr>
                                            <p:cTn id="12" dur="500"/>
                                            <p:tgtEl>
                                              <p:spTgt spid="77"/>
                                            </p:tgtEl>
                                          </p:cBhvr>
                                        </p:animEffect>
                                      </p:childTnLst>
                                    </p:cTn>
                                  </p:par>
                                  <p:par>
                                    <p:cTn id="13" presetID="22" presetClass="entr" presetSubtype="8"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animEffect transition="in" filter="wipe(left)">
                                          <p:cBhvr>
                                            <p:cTn id="15" dur="300"/>
                                            <p:tgtEl>
                                              <p:spTgt spid="75"/>
                                            </p:tgtEl>
                                          </p:cBhvr>
                                        </p:animEffect>
                                      </p:childTnLst>
                                    </p:cTn>
                                  </p:par>
                                </p:childTnLst>
                              </p:cTn>
                            </p:par>
                            <p:par>
                              <p:cTn id="16" fill="hold">
                                <p:stCondLst>
                                  <p:cond delay="1000"/>
                                </p:stCondLst>
                                <p:childTnLst>
                                  <p:par>
                                    <p:cTn id="17" presetID="18" presetClass="entr" presetSubtype="3"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strips(upRight)">
                                          <p:cBhvr>
                                            <p:cTn id="19" dur="500"/>
                                            <p:tgtEl>
                                              <p:spTgt spid="37"/>
                                            </p:tgtEl>
                                          </p:cBhvr>
                                        </p:animEffect>
                                      </p:childTnLst>
                                    </p:cTn>
                                  </p:par>
                                </p:childTnLst>
                              </p:cTn>
                            </p:par>
                            <p:par>
                              <p:cTn id="20" fill="hold">
                                <p:stCondLst>
                                  <p:cond delay="1500"/>
                                </p:stCondLst>
                                <p:childTnLst>
                                  <p:par>
                                    <p:cTn id="21" presetID="2" presetClass="entr" presetSubtype="8" fill="hold" nodeType="afterEffect" p14:presetBounceEnd="44000">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14:bounceEnd="44000">
                                          <p:cBhvr additive="base">
                                            <p:cTn id="23" dur="500" fill="hold"/>
                                            <p:tgtEl>
                                              <p:spTgt spid="3"/>
                                            </p:tgtEl>
                                            <p:attrNameLst>
                                              <p:attrName>ppt_x</p:attrName>
                                            </p:attrNameLst>
                                          </p:cBhvr>
                                          <p:tavLst>
                                            <p:tav tm="0">
                                              <p:val>
                                                <p:strVal val="0-#ppt_w/2"/>
                                              </p:val>
                                            </p:tav>
                                            <p:tav tm="100000">
                                              <p:val>
                                                <p:strVal val="#ppt_x"/>
                                              </p:val>
                                            </p:tav>
                                          </p:tavLst>
                                        </p:anim>
                                        <p:anim calcmode="lin" valueType="num" p14:bounceEnd="44000">
                                          <p:cBhvr additive="base">
                                            <p:cTn id="24" dur="500" fill="hold"/>
                                            <p:tgtEl>
                                              <p:spTgt spid="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14:presetBounceEnd="44000">
                                      <p:stCondLst>
                                        <p:cond delay="300"/>
                                      </p:stCondLst>
                                      <p:childTnLst>
                                        <p:set>
                                          <p:cBhvr>
                                            <p:cTn id="26" dur="1" fill="hold">
                                              <p:stCondLst>
                                                <p:cond delay="0"/>
                                              </p:stCondLst>
                                            </p:cTn>
                                            <p:tgtEl>
                                              <p:spTgt spid="4"/>
                                            </p:tgtEl>
                                            <p:attrNameLst>
                                              <p:attrName>style.visibility</p:attrName>
                                            </p:attrNameLst>
                                          </p:cBhvr>
                                          <p:to>
                                            <p:strVal val="visible"/>
                                          </p:to>
                                        </p:set>
                                        <p:anim calcmode="lin" valueType="num" p14:bounceEnd="44000">
                                          <p:cBhvr additive="base">
                                            <p:cTn id="27" dur="500" fill="hold"/>
                                            <p:tgtEl>
                                              <p:spTgt spid="4"/>
                                            </p:tgtEl>
                                            <p:attrNameLst>
                                              <p:attrName>ppt_x</p:attrName>
                                            </p:attrNameLst>
                                          </p:cBhvr>
                                          <p:tavLst>
                                            <p:tav tm="0">
                                              <p:val>
                                                <p:strVal val="0-#ppt_w/2"/>
                                              </p:val>
                                            </p:tav>
                                            <p:tav tm="100000">
                                              <p:val>
                                                <p:strVal val="#ppt_x"/>
                                              </p:val>
                                            </p:tav>
                                          </p:tavLst>
                                        </p:anim>
                                        <p:anim calcmode="lin" valueType="num" p14:bounceEnd="44000">
                                          <p:cBhvr additive="base">
                                            <p:cTn id="28" dur="50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14:presetBounceEnd="44000">
                                      <p:stCondLst>
                                        <p:cond delay="600"/>
                                      </p:stCondLst>
                                      <p:childTnLst>
                                        <p:set>
                                          <p:cBhvr>
                                            <p:cTn id="30" dur="1" fill="hold">
                                              <p:stCondLst>
                                                <p:cond delay="0"/>
                                              </p:stCondLst>
                                            </p:cTn>
                                            <p:tgtEl>
                                              <p:spTgt spid="5"/>
                                            </p:tgtEl>
                                            <p:attrNameLst>
                                              <p:attrName>style.visibility</p:attrName>
                                            </p:attrNameLst>
                                          </p:cBhvr>
                                          <p:to>
                                            <p:strVal val="visible"/>
                                          </p:to>
                                        </p:set>
                                        <p:anim calcmode="lin" valueType="num" p14:bounceEnd="44000">
                                          <p:cBhvr additive="base">
                                            <p:cTn id="31" dur="500" fill="hold"/>
                                            <p:tgtEl>
                                              <p:spTgt spid="5"/>
                                            </p:tgtEl>
                                            <p:attrNameLst>
                                              <p:attrName>ppt_x</p:attrName>
                                            </p:attrNameLst>
                                          </p:cBhvr>
                                          <p:tavLst>
                                            <p:tav tm="0">
                                              <p:val>
                                                <p:strVal val="0-#ppt_w/2"/>
                                              </p:val>
                                            </p:tav>
                                            <p:tav tm="100000">
                                              <p:val>
                                                <p:strVal val="#ppt_x"/>
                                              </p:val>
                                            </p:tav>
                                          </p:tavLst>
                                        </p:anim>
                                        <p:anim calcmode="lin" valueType="num" p14:bounceEnd="44000">
                                          <p:cBhvr additive="base">
                                            <p:cTn id="32" dur="500" fill="hold"/>
                                            <p:tgtEl>
                                              <p:spTgt spid="5"/>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14:presetBounceEnd="44000">
                                      <p:stCondLst>
                                        <p:cond delay="900"/>
                                      </p:stCondLst>
                                      <p:childTnLst>
                                        <p:set>
                                          <p:cBhvr>
                                            <p:cTn id="34" dur="1" fill="hold">
                                              <p:stCondLst>
                                                <p:cond delay="0"/>
                                              </p:stCondLst>
                                            </p:cTn>
                                            <p:tgtEl>
                                              <p:spTgt spid="6"/>
                                            </p:tgtEl>
                                            <p:attrNameLst>
                                              <p:attrName>style.visibility</p:attrName>
                                            </p:attrNameLst>
                                          </p:cBhvr>
                                          <p:to>
                                            <p:strVal val="visible"/>
                                          </p:to>
                                        </p:set>
                                        <p:anim calcmode="lin" valueType="num" p14:bounceEnd="44000">
                                          <p:cBhvr additive="base">
                                            <p:cTn id="35" dur="500" fill="hold"/>
                                            <p:tgtEl>
                                              <p:spTgt spid="6"/>
                                            </p:tgtEl>
                                            <p:attrNameLst>
                                              <p:attrName>ppt_x</p:attrName>
                                            </p:attrNameLst>
                                          </p:cBhvr>
                                          <p:tavLst>
                                            <p:tav tm="0">
                                              <p:val>
                                                <p:strVal val="0-#ppt_w/2"/>
                                              </p:val>
                                            </p:tav>
                                            <p:tav tm="100000">
                                              <p:val>
                                                <p:strVal val="#ppt_x"/>
                                              </p:val>
                                            </p:tav>
                                          </p:tavLst>
                                        </p:anim>
                                        <p:anim calcmode="lin" valueType="num" p14:bounceEnd="44000">
                                          <p:cBhvr additive="base">
                                            <p:cTn id="36" dur="500" fill="hold"/>
                                            <p:tgtEl>
                                              <p:spTgt spid="6"/>
                                            </p:tgtEl>
                                            <p:attrNameLst>
                                              <p:attrName>ppt_y</p:attrName>
                                            </p:attrNameLst>
                                          </p:cBhvr>
                                          <p:tavLst>
                                            <p:tav tm="0">
                                              <p:val>
                                                <p:strVal val="#ppt_y"/>
                                              </p:val>
                                            </p:tav>
                                            <p:tav tm="100000">
                                              <p:val>
                                                <p:strVal val="#ppt_y"/>
                                              </p:val>
                                            </p:tav>
                                          </p:tavLst>
                                        </p:anim>
                                      </p:childTnLst>
                                    </p:cTn>
                                  </p:par>
                                  <p:par>
                                    <p:cTn id="37" presetID="12" presetClass="entr" presetSubtype="2" fill="hold" grpId="0" nodeType="withEffect">
                                      <p:stCondLst>
                                        <p:cond delay="30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p:tgtEl>
                                              <p:spTgt spid="38"/>
                                            </p:tgtEl>
                                            <p:attrNameLst>
                                              <p:attrName>ppt_x</p:attrName>
                                            </p:attrNameLst>
                                          </p:cBhvr>
                                          <p:tavLst>
                                            <p:tav tm="0">
                                              <p:val>
                                                <p:strVal val="#ppt_x+#ppt_w*1.125000"/>
                                              </p:val>
                                            </p:tav>
                                            <p:tav tm="100000">
                                              <p:val>
                                                <p:strVal val="#ppt_x"/>
                                              </p:val>
                                            </p:tav>
                                          </p:tavLst>
                                        </p:anim>
                                        <p:animEffect transition="in" filter="wipe(left)">
                                          <p:cBhvr>
                                            <p:cTn id="40" dur="500"/>
                                            <p:tgtEl>
                                              <p:spTgt spid="38"/>
                                            </p:tgtEl>
                                          </p:cBhvr>
                                        </p:animEffect>
                                      </p:childTnLst>
                                    </p:cTn>
                                  </p:par>
                                  <p:par>
                                    <p:cTn id="41" presetID="12" presetClass="entr" presetSubtype="2" fill="hold" grpId="0" nodeType="withEffect">
                                      <p:stCondLst>
                                        <p:cond delay="60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500"/>
                                            <p:tgtEl>
                                              <p:spTgt spid="39"/>
                                            </p:tgtEl>
                                            <p:attrNameLst>
                                              <p:attrName>ppt_x</p:attrName>
                                            </p:attrNameLst>
                                          </p:cBhvr>
                                          <p:tavLst>
                                            <p:tav tm="0">
                                              <p:val>
                                                <p:strVal val="#ppt_x+#ppt_w*1.125000"/>
                                              </p:val>
                                            </p:tav>
                                            <p:tav tm="100000">
                                              <p:val>
                                                <p:strVal val="#ppt_x"/>
                                              </p:val>
                                            </p:tav>
                                          </p:tavLst>
                                        </p:anim>
                                        <p:animEffect transition="in" filter="wipe(left)">
                                          <p:cBhvr>
                                            <p:cTn id="44" dur="500"/>
                                            <p:tgtEl>
                                              <p:spTgt spid="39"/>
                                            </p:tgtEl>
                                          </p:cBhvr>
                                        </p:animEffect>
                                      </p:childTnLst>
                                    </p:cTn>
                                  </p:par>
                                  <p:par>
                                    <p:cTn id="45" presetID="12" presetClass="entr" presetSubtype="2" fill="hold" grpId="0" nodeType="withEffect">
                                      <p:stCondLst>
                                        <p:cond delay="90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p:tgtEl>
                                              <p:spTgt spid="40"/>
                                            </p:tgtEl>
                                            <p:attrNameLst>
                                              <p:attrName>ppt_x</p:attrName>
                                            </p:attrNameLst>
                                          </p:cBhvr>
                                          <p:tavLst>
                                            <p:tav tm="0">
                                              <p:val>
                                                <p:strVal val="#ppt_x+#ppt_w*1.125000"/>
                                              </p:val>
                                            </p:tav>
                                            <p:tav tm="100000">
                                              <p:val>
                                                <p:strVal val="#ppt_x"/>
                                              </p:val>
                                            </p:tav>
                                          </p:tavLst>
                                        </p:anim>
                                        <p:animEffect transition="in" filter="wipe(left)">
                                          <p:cBhvr>
                                            <p:cTn id="48" dur="500"/>
                                            <p:tgtEl>
                                              <p:spTgt spid="40"/>
                                            </p:tgtEl>
                                          </p:cBhvr>
                                        </p:animEffect>
                                      </p:childTnLst>
                                    </p:cTn>
                                  </p:par>
                                  <p:par>
                                    <p:cTn id="49" presetID="12" presetClass="entr" presetSubtype="2" fill="hold" grpId="0" nodeType="withEffect">
                                      <p:stCondLst>
                                        <p:cond delay="120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p:tgtEl>
                                              <p:spTgt spid="41"/>
                                            </p:tgtEl>
                                            <p:attrNameLst>
                                              <p:attrName>ppt_x</p:attrName>
                                            </p:attrNameLst>
                                          </p:cBhvr>
                                          <p:tavLst>
                                            <p:tav tm="0">
                                              <p:val>
                                                <p:strVal val="#ppt_x+#ppt_w*1.125000"/>
                                              </p:val>
                                            </p:tav>
                                            <p:tav tm="100000">
                                              <p:val>
                                                <p:strVal val="#ppt_x"/>
                                              </p:val>
                                            </p:tav>
                                          </p:tavLst>
                                        </p:anim>
                                        <p:animEffect transition="in" filter="wipe(left)">
                                          <p:cBhvr>
                                            <p:cTn id="52" dur="500"/>
                                            <p:tgtEl>
                                              <p:spTgt spid="41"/>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72"/>
                                            </p:tgtEl>
                                            <p:attrNameLst>
                                              <p:attrName>style.visibility</p:attrName>
                                            </p:attrNameLst>
                                          </p:cBhvr>
                                          <p:to>
                                            <p:strVal val="visible"/>
                                          </p:to>
                                        </p:set>
                                        <p:anim calcmode="lin" valueType="num">
                                          <p:cBhvr>
                                            <p:cTn id="56" dur="500" fill="hold"/>
                                            <p:tgtEl>
                                              <p:spTgt spid="72"/>
                                            </p:tgtEl>
                                            <p:attrNameLst>
                                              <p:attrName>ppt_w</p:attrName>
                                            </p:attrNameLst>
                                          </p:cBhvr>
                                          <p:tavLst>
                                            <p:tav tm="0">
                                              <p:val>
                                                <p:fltVal val="0"/>
                                              </p:val>
                                            </p:tav>
                                            <p:tav tm="100000">
                                              <p:val>
                                                <p:strVal val="#ppt_w"/>
                                              </p:val>
                                            </p:tav>
                                          </p:tavLst>
                                        </p:anim>
                                        <p:anim calcmode="lin" valueType="num">
                                          <p:cBhvr>
                                            <p:cTn id="57" dur="500" fill="hold"/>
                                            <p:tgtEl>
                                              <p:spTgt spid="72"/>
                                            </p:tgtEl>
                                            <p:attrNameLst>
                                              <p:attrName>ppt_h</p:attrName>
                                            </p:attrNameLst>
                                          </p:cBhvr>
                                          <p:tavLst>
                                            <p:tav tm="0">
                                              <p:val>
                                                <p:fltVal val="0"/>
                                              </p:val>
                                            </p:tav>
                                            <p:tav tm="100000">
                                              <p:val>
                                                <p:strVal val="#ppt_h"/>
                                              </p:val>
                                            </p:tav>
                                          </p:tavLst>
                                        </p:anim>
                                        <p:animEffect transition="in" filter="fade">
                                          <p:cBhvr>
                                            <p:cTn id="58" dur="500"/>
                                            <p:tgtEl>
                                              <p:spTgt spid="72"/>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0"/>
                                            </p:tgtEl>
                                            <p:attrNameLst>
                                              <p:attrName>style.visibility</p:attrName>
                                            </p:attrNameLst>
                                          </p:cBhvr>
                                          <p:to>
                                            <p:strVal val="visible"/>
                                          </p:to>
                                        </p:set>
                                        <p:anim calcmode="lin" valueType="num">
                                          <p:cBhvr>
                                            <p:cTn id="61" dur="500" fill="hold"/>
                                            <p:tgtEl>
                                              <p:spTgt spid="80"/>
                                            </p:tgtEl>
                                            <p:attrNameLst>
                                              <p:attrName>ppt_w</p:attrName>
                                            </p:attrNameLst>
                                          </p:cBhvr>
                                          <p:tavLst>
                                            <p:tav tm="0">
                                              <p:val>
                                                <p:fltVal val="0"/>
                                              </p:val>
                                            </p:tav>
                                            <p:tav tm="100000">
                                              <p:val>
                                                <p:strVal val="#ppt_w"/>
                                              </p:val>
                                            </p:tav>
                                          </p:tavLst>
                                        </p:anim>
                                        <p:anim calcmode="lin" valueType="num">
                                          <p:cBhvr>
                                            <p:cTn id="62" dur="500" fill="hold"/>
                                            <p:tgtEl>
                                              <p:spTgt spid="80"/>
                                            </p:tgtEl>
                                            <p:attrNameLst>
                                              <p:attrName>ppt_h</p:attrName>
                                            </p:attrNameLst>
                                          </p:cBhvr>
                                          <p:tavLst>
                                            <p:tav tm="0">
                                              <p:val>
                                                <p:fltVal val="0"/>
                                              </p:val>
                                            </p:tav>
                                            <p:tav tm="100000">
                                              <p:val>
                                                <p:strVal val="#ppt_h"/>
                                              </p:val>
                                            </p:tav>
                                          </p:tavLst>
                                        </p:anim>
                                        <p:animEffect transition="in" filter="fade">
                                          <p:cBhvr>
                                            <p:cTn id="63" dur="500"/>
                                            <p:tgtEl>
                                              <p:spTgt spid="80"/>
                                            </p:tgtEl>
                                          </p:cBhvr>
                                        </p:animEffect>
                                      </p:childTnLst>
                                    </p:cTn>
                                  </p:par>
                                  <p:par>
                                    <p:cTn id="64" presetID="53" presetClass="entr" presetSubtype="16" fill="hold" grpId="0" nodeType="withEffect">
                                      <p:stCondLst>
                                        <p:cond delay="400"/>
                                      </p:stCondLst>
                                      <p:childTnLst>
                                        <p:set>
                                          <p:cBhvr>
                                            <p:cTn id="65" dur="1" fill="hold">
                                              <p:stCondLst>
                                                <p:cond delay="0"/>
                                              </p:stCondLst>
                                            </p:cTn>
                                            <p:tgtEl>
                                              <p:spTgt spid="81"/>
                                            </p:tgtEl>
                                            <p:attrNameLst>
                                              <p:attrName>style.visibility</p:attrName>
                                            </p:attrNameLst>
                                          </p:cBhvr>
                                          <p:to>
                                            <p:strVal val="visible"/>
                                          </p:to>
                                        </p:set>
                                        <p:anim calcmode="lin" valueType="num">
                                          <p:cBhvr>
                                            <p:cTn id="66" dur="500" fill="hold"/>
                                            <p:tgtEl>
                                              <p:spTgt spid="81"/>
                                            </p:tgtEl>
                                            <p:attrNameLst>
                                              <p:attrName>ppt_w</p:attrName>
                                            </p:attrNameLst>
                                          </p:cBhvr>
                                          <p:tavLst>
                                            <p:tav tm="0">
                                              <p:val>
                                                <p:fltVal val="0"/>
                                              </p:val>
                                            </p:tav>
                                            <p:tav tm="100000">
                                              <p:val>
                                                <p:strVal val="#ppt_w"/>
                                              </p:val>
                                            </p:tav>
                                          </p:tavLst>
                                        </p:anim>
                                        <p:anim calcmode="lin" valueType="num">
                                          <p:cBhvr>
                                            <p:cTn id="67" dur="500" fill="hold"/>
                                            <p:tgtEl>
                                              <p:spTgt spid="81"/>
                                            </p:tgtEl>
                                            <p:attrNameLst>
                                              <p:attrName>ppt_h</p:attrName>
                                            </p:attrNameLst>
                                          </p:cBhvr>
                                          <p:tavLst>
                                            <p:tav tm="0">
                                              <p:val>
                                                <p:fltVal val="0"/>
                                              </p:val>
                                            </p:tav>
                                            <p:tav tm="100000">
                                              <p:val>
                                                <p:strVal val="#ppt_h"/>
                                              </p:val>
                                            </p:tav>
                                          </p:tavLst>
                                        </p:anim>
                                        <p:animEffect transition="in" filter="fade">
                                          <p:cBhvr>
                                            <p:cTn id="68" dur="500"/>
                                            <p:tgtEl>
                                              <p:spTgt spid="81"/>
                                            </p:tgtEl>
                                          </p:cBhvr>
                                        </p:animEffect>
                                      </p:childTnLst>
                                    </p:cTn>
                                  </p:par>
                                  <p:par>
                                    <p:cTn id="69" presetID="53" presetClass="entr" presetSubtype="16" fill="hold" nodeType="withEffect">
                                      <p:stCondLst>
                                        <p:cond delay="0"/>
                                      </p:stCondLst>
                                      <p:childTnLst>
                                        <p:set>
                                          <p:cBhvr>
                                            <p:cTn id="70" dur="1" fill="hold">
                                              <p:stCondLst>
                                                <p:cond delay="0"/>
                                              </p:stCondLst>
                                            </p:cTn>
                                            <p:tgtEl>
                                              <p:spTgt spid="82"/>
                                            </p:tgtEl>
                                            <p:attrNameLst>
                                              <p:attrName>style.visibility</p:attrName>
                                            </p:attrNameLst>
                                          </p:cBhvr>
                                          <p:to>
                                            <p:strVal val="visible"/>
                                          </p:to>
                                        </p:set>
                                        <p:anim calcmode="lin" valueType="num">
                                          <p:cBhvr>
                                            <p:cTn id="71" dur="500" fill="hold"/>
                                            <p:tgtEl>
                                              <p:spTgt spid="82"/>
                                            </p:tgtEl>
                                            <p:attrNameLst>
                                              <p:attrName>ppt_w</p:attrName>
                                            </p:attrNameLst>
                                          </p:cBhvr>
                                          <p:tavLst>
                                            <p:tav tm="0">
                                              <p:val>
                                                <p:fltVal val="0"/>
                                              </p:val>
                                            </p:tav>
                                            <p:tav tm="100000">
                                              <p:val>
                                                <p:strVal val="#ppt_w"/>
                                              </p:val>
                                            </p:tav>
                                          </p:tavLst>
                                        </p:anim>
                                        <p:anim calcmode="lin" valueType="num">
                                          <p:cBhvr>
                                            <p:cTn id="72" dur="500" fill="hold"/>
                                            <p:tgtEl>
                                              <p:spTgt spid="82"/>
                                            </p:tgtEl>
                                            <p:attrNameLst>
                                              <p:attrName>ppt_h</p:attrName>
                                            </p:attrNameLst>
                                          </p:cBhvr>
                                          <p:tavLst>
                                            <p:tav tm="0">
                                              <p:val>
                                                <p:fltVal val="0"/>
                                              </p:val>
                                            </p:tav>
                                            <p:tav tm="100000">
                                              <p:val>
                                                <p:strVal val="#ppt_h"/>
                                              </p:val>
                                            </p:tav>
                                          </p:tavLst>
                                        </p:anim>
                                        <p:animEffect transition="in" filter="fade">
                                          <p:cBhvr>
                                            <p:cTn id="73" dur="500"/>
                                            <p:tgtEl>
                                              <p:spTgt spid="82"/>
                                            </p:tgtEl>
                                          </p:cBhvr>
                                        </p:animEffect>
                                      </p:childTnLst>
                                    </p:cTn>
                                  </p:par>
                                  <p:par>
                                    <p:cTn id="74" presetID="53" presetClass="entr" presetSubtype="16" fill="hold" nodeType="withEffect">
                                      <p:stCondLst>
                                        <p:cond delay="400"/>
                                      </p:stCondLst>
                                      <p:childTnLst>
                                        <p:set>
                                          <p:cBhvr>
                                            <p:cTn id="75" dur="1" fill="hold">
                                              <p:stCondLst>
                                                <p:cond delay="0"/>
                                              </p:stCondLst>
                                            </p:cTn>
                                            <p:tgtEl>
                                              <p:spTgt spid="102"/>
                                            </p:tgtEl>
                                            <p:attrNameLst>
                                              <p:attrName>style.visibility</p:attrName>
                                            </p:attrNameLst>
                                          </p:cBhvr>
                                          <p:to>
                                            <p:strVal val="visible"/>
                                          </p:to>
                                        </p:set>
                                        <p:anim calcmode="lin" valueType="num">
                                          <p:cBhvr>
                                            <p:cTn id="76" dur="500" fill="hold"/>
                                            <p:tgtEl>
                                              <p:spTgt spid="102"/>
                                            </p:tgtEl>
                                            <p:attrNameLst>
                                              <p:attrName>ppt_w</p:attrName>
                                            </p:attrNameLst>
                                          </p:cBhvr>
                                          <p:tavLst>
                                            <p:tav tm="0">
                                              <p:val>
                                                <p:fltVal val="0"/>
                                              </p:val>
                                            </p:tav>
                                            <p:tav tm="100000">
                                              <p:val>
                                                <p:strVal val="#ppt_w"/>
                                              </p:val>
                                            </p:tav>
                                          </p:tavLst>
                                        </p:anim>
                                        <p:anim calcmode="lin" valueType="num">
                                          <p:cBhvr>
                                            <p:cTn id="77" dur="500" fill="hold"/>
                                            <p:tgtEl>
                                              <p:spTgt spid="102"/>
                                            </p:tgtEl>
                                            <p:attrNameLst>
                                              <p:attrName>ppt_h</p:attrName>
                                            </p:attrNameLst>
                                          </p:cBhvr>
                                          <p:tavLst>
                                            <p:tav tm="0">
                                              <p:val>
                                                <p:fltVal val="0"/>
                                              </p:val>
                                            </p:tav>
                                            <p:tav tm="100000">
                                              <p:val>
                                                <p:strVal val="#ppt_h"/>
                                              </p:val>
                                            </p:tav>
                                          </p:tavLst>
                                        </p:anim>
                                        <p:animEffect transition="in" filter="fade">
                                          <p:cBhvr>
                                            <p:cTn id="78" dur="500"/>
                                            <p:tgtEl>
                                              <p:spTgt spid="102"/>
                                            </p:tgtEl>
                                          </p:cBhvr>
                                        </p:animEffect>
                                      </p:childTnLst>
                                    </p:cTn>
                                  </p:par>
                                  <p:par>
                                    <p:cTn id="79" presetID="53" presetClass="entr" presetSubtype="16" fill="hold" nodeType="withEffect">
                                      <p:stCondLst>
                                        <p:cond delay="200"/>
                                      </p:stCondLst>
                                      <p:childTnLst>
                                        <p:set>
                                          <p:cBhvr>
                                            <p:cTn id="80" dur="1" fill="hold">
                                              <p:stCondLst>
                                                <p:cond delay="0"/>
                                              </p:stCondLst>
                                            </p:cTn>
                                            <p:tgtEl>
                                              <p:spTgt spid="106"/>
                                            </p:tgtEl>
                                            <p:attrNameLst>
                                              <p:attrName>style.visibility</p:attrName>
                                            </p:attrNameLst>
                                          </p:cBhvr>
                                          <p:to>
                                            <p:strVal val="visible"/>
                                          </p:to>
                                        </p:set>
                                        <p:anim calcmode="lin" valueType="num">
                                          <p:cBhvr>
                                            <p:cTn id="81" dur="500" fill="hold"/>
                                            <p:tgtEl>
                                              <p:spTgt spid="106"/>
                                            </p:tgtEl>
                                            <p:attrNameLst>
                                              <p:attrName>ppt_w</p:attrName>
                                            </p:attrNameLst>
                                          </p:cBhvr>
                                          <p:tavLst>
                                            <p:tav tm="0">
                                              <p:val>
                                                <p:fltVal val="0"/>
                                              </p:val>
                                            </p:tav>
                                            <p:tav tm="100000">
                                              <p:val>
                                                <p:strVal val="#ppt_w"/>
                                              </p:val>
                                            </p:tav>
                                          </p:tavLst>
                                        </p:anim>
                                        <p:anim calcmode="lin" valueType="num">
                                          <p:cBhvr>
                                            <p:cTn id="82" dur="500" fill="hold"/>
                                            <p:tgtEl>
                                              <p:spTgt spid="106"/>
                                            </p:tgtEl>
                                            <p:attrNameLst>
                                              <p:attrName>ppt_h</p:attrName>
                                            </p:attrNameLst>
                                          </p:cBhvr>
                                          <p:tavLst>
                                            <p:tav tm="0">
                                              <p:val>
                                                <p:fltVal val="0"/>
                                              </p:val>
                                            </p:tav>
                                            <p:tav tm="100000">
                                              <p:val>
                                                <p:strVal val="#ppt_h"/>
                                              </p:val>
                                            </p:tav>
                                          </p:tavLst>
                                        </p:anim>
                                        <p:animEffect transition="in" filter="fade">
                                          <p:cBhvr>
                                            <p:cTn id="83" dur="500"/>
                                            <p:tgtEl>
                                              <p:spTgt spid="106"/>
                                            </p:tgtEl>
                                          </p:cBhvr>
                                        </p:animEffect>
                                      </p:childTnLst>
                                    </p:cTn>
                                  </p:par>
                                  <p:par>
                                    <p:cTn id="84" presetID="53" presetClass="entr" presetSubtype="16" fill="hold" grpId="0" nodeType="withEffect">
                                      <p:stCondLst>
                                        <p:cond delay="200"/>
                                      </p:stCondLst>
                                      <p:childTnLst>
                                        <p:set>
                                          <p:cBhvr>
                                            <p:cTn id="85" dur="1" fill="hold">
                                              <p:stCondLst>
                                                <p:cond delay="0"/>
                                              </p:stCondLst>
                                            </p:cTn>
                                            <p:tgtEl>
                                              <p:spTgt spid="109"/>
                                            </p:tgtEl>
                                            <p:attrNameLst>
                                              <p:attrName>style.visibility</p:attrName>
                                            </p:attrNameLst>
                                          </p:cBhvr>
                                          <p:to>
                                            <p:strVal val="visible"/>
                                          </p:to>
                                        </p:set>
                                        <p:anim calcmode="lin" valueType="num">
                                          <p:cBhvr>
                                            <p:cTn id="86" dur="500" fill="hold"/>
                                            <p:tgtEl>
                                              <p:spTgt spid="109"/>
                                            </p:tgtEl>
                                            <p:attrNameLst>
                                              <p:attrName>ppt_w</p:attrName>
                                            </p:attrNameLst>
                                          </p:cBhvr>
                                          <p:tavLst>
                                            <p:tav tm="0">
                                              <p:val>
                                                <p:fltVal val="0"/>
                                              </p:val>
                                            </p:tav>
                                            <p:tav tm="100000">
                                              <p:val>
                                                <p:strVal val="#ppt_w"/>
                                              </p:val>
                                            </p:tav>
                                          </p:tavLst>
                                        </p:anim>
                                        <p:anim calcmode="lin" valueType="num">
                                          <p:cBhvr>
                                            <p:cTn id="87" dur="500" fill="hold"/>
                                            <p:tgtEl>
                                              <p:spTgt spid="109"/>
                                            </p:tgtEl>
                                            <p:attrNameLst>
                                              <p:attrName>ppt_h</p:attrName>
                                            </p:attrNameLst>
                                          </p:cBhvr>
                                          <p:tavLst>
                                            <p:tav tm="0">
                                              <p:val>
                                                <p:fltVal val="0"/>
                                              </p:val>
                                            </p:tav>
                                            <p:tav tm="100000">
                                              <p:val>
                                                <p:strVal val="#ppt_h"/>
                                              </p:val>
                                            </p:tav>
                                          </p:tavLst>
                                        </p:anim>
                                        <p:animEffect transition="in" filter="fade">
                                          <p:cBhvr>
                                            <p:cTn id="88" dur="500"/>
                                            <p:tgtEl>
                                              <p:spTgt spid="109"/>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10"/>
                                            </p:tgtEl>
                                            <p:attrNameLst>
                                              <p:attrName>style.visibility</p:attrName>
                                            </p:attrNameLst>
                                          </p:cBhvr>
                                          <p:to>
                                            <p:strVal val="visible"/>
                                          </p:to>
                                        </p:set>
                                        <p:anim calcmode="lin" valueType="num">
                                          <p:cBhvr>
                                            <p:cTn id="91" dur="500" fill="hold"/>
                                            <p:tgtEl>
                                              <p:spTgt spid="110"/>
                                            </p:tgtEl>
                                            <p:attrNameLst>
                                              <p:attrName>ppt_w</p:attrName>
                                            </p:attrNameLst>
                                          </p:cBhvr>
                                          <p:tavLst>
                                            <p:tav tm="0">
                                              <p:val>
                                                <p:fltVal val="0"/>
                                              </p:val>
                                            </p:tav>
                                            <p:tav tm="100000">
                                              <p:val>
                                                <p:strVal val="#ppt_w"/>
                                              </p:val>
                                            </p:tav>
                                          </p:tavLst>
                                        </p:anim>
                                        <p:anim calcmode="lin" valueType="num">
                                          <p:cBhvr>
                                            <p:cTn id="92" dur="500" fill="hold"/>
                                            <p:tgtEl>
                                              <p:spTgt spid="110"/>
                                            </p:tgtEl>
                                            <p:attrNameLst>
                                              <p:attrName>ppt_h</p:attrName>
                                            </p:attrNameLst>
                                          </p:cBhvr>
                                          <p:tavLst>
                                            <p:tav tm="0">
                                              <p:val>
                                                <p:fltVal val="0"/>
                                              </p:val>
                                            </p:tav>
                                            <p:tav tm="100000">
                                              <p:val>
                                                <p:strVal val="#ppt_h"/>
                                              </p:val>
                                            </p:tav>
                                          </p:tavLst>
                                        </p:anim>
                                        <p:animEffect transition="in" filter="fade">
                                          <p:cBhvr>
                                            <p:cTn id="93" dur="500"/>
                                            <p:tgtEl>
                                              <p:spTgt spid="110"/>
                                            </p:tgtEl>
                                          </p:cBhvr>
                                        </p:animEffect>
                                      </p:childTnLst>
                                    </p:cTn>
                                  </p:par>
                                  <p:par>
                                    <p:cTn id="94" presetID="53" presetClass="entr" presetSubtype="16" fill="hold" nodeType="withEffect">
                                      <p:stCondLst>
                                        <p:cond delay="400"/>
                                      </p:stCondLst>
                                      <p:childTnLst>
                                        <p:set>
                                          <p:cBhvr>
                                            <p:cTn id="95" dur="1" fill="hold">
                                              <p:stCondLst>
                                                <p:cond delay="0"/>
                                              </p:stCondLst>
                                            </p:cTn>
                                            <p:tgtEl>
                                              <p:spTgt spid="111"/>
                                            </p:tgtEl>
                                            <p:attrNameLst>
                                              <p:attrName>style.visibility</p:attrName>
                                            </p:attrNameLst>
                                          </p:cBhvr>
                                          <p:to>
                                            <p:strVal val="visible"/>
                                          </p:to>
                                        </p:set>
                                        <p:anim calcmode="lin" valueType="num">
                                          <p:cBhvr>
                                            <p:cTn id="96" dur="500" fill="hold"/>
                                            <p:tgtEl>
                                              <p:spTgt spid="111"/>
                                            </p:tgtEl>
                                            <p:attrNameLst>
                                              <p:attrName>ppt_w</p:attrName>
                                            </p:attrNameLst>
                                          </p:cBhvr>
                                          <p:tavLst>
                                            <p:tav tm="0">
                                              <p:val>
                                                <p:fltVal val="0"/>
                                              </p:val>
                                            </p:tav>
                                            <p:tav tm="100000">
                                              <p:val>
                                                <p:strVal val="#ppt_w"/>
                                              </p:val>
                                            </p:tav>
                                          </p:tavLst>
                                        </p:anim>
                                        <p:anim calcmode="lin" valueType="num">
                                          <p:cBhvr>
                                            <p:cTn id="97" dur="500" fill="hold"/>
                                            <p:tgtEl>
                                              <p:spTgt spid="111"/>
                                            </p:tgtEl>
                                            <p:attrNameLst>
                                              <p:attrName>ppt_h</p:attrName>
                                            </p:attrNameLst>
                                          </p:cBhvr>
                                          <p:tavLst>
                                            <p:tav tm="0">
                                              <p:val>
                                                <p:fltVal val="0"/>
                                              </p:val>
                                            </p:tav>
                                            <p:tav tm="100000">
                                              <p:val>
                                                <p:strVal val="#ppt_h"/>
                                              </p:val>
                                            </p:tav>
                                          </p:tavLst>
                                        </p:anim>
                                        <p:animEffect transition="in" filter="fade">
                                          <p:cBhvr>
                                            <p:cTn id="98" dur="500"/>
                                            <p:tgtEl>
                                              <p:spTgt spid="111"/>
                                            </p:tgtEl>
                                          </p:cBhvr>
                                        </p:animEffect>
                                      </p:childTnLst>
                                    </p:cTn>
                                  </p:par>
                                  <p:par>
                                    <p:cTn id="99" presetID="53" presetClass="entr" presetSubtype="16" fill="hold" grpId="0" nodeType="withEffect">
                                      <p:stCondLst>
                                        <p:cond delay="400"/>
                                      </p:stCondLst>
                                      <p:childTnLst>
                                        <p:set>
                                          <p:cBhvr>
                                            <p:cTn id="100" dur="1" fill="hold">
                                              <p:stCondLst>
                                                <p:cond delay="0"/>
                                              </p:stCondLst>
                                            </p:cTn>
                                            <p:tgtEl>
                                              <p:spTgt spid="114"/>
                                            </p:tgtEl>
                                            <p:attrNameLst>
                                              <p:attrName>style.visibility</p:attrName>
                                            </p:attrNameLst>
                                          </p:cBhvr>
                                          <p:to>
                                            <p:strVal val="visible"/>
                                          </p:to>
                                        </p:set>
                                        <p:anim calcmode="lin" valueType="num">
                                          <p:cBhvr>
                                            <p:cTn id="101" dur="500" fill="hold"/>
                                            <p:tgtEl>
                                              <p:spTgt spid="114"/>
                                            </p:tgtEl>
                                            <p:attrNameLst>
                                              <p:attrName>ppt_w</p:attrName>
                                            </p:attrNameLst>
                                          </p:cBhvr>
                                          <p:tavLst>
                                            <p:tav tm="0">
                                              <p:val>
                                                <p:fltVal val="0"/>
                                              </p:val>
                                            </p:tav>
                                            <p:tav tm="100000">
                                              <p:val>
                                                <p:strVal val="#ppt_w"/>
                                              </p:val>
                                            </p:tav>
                                          </p:tavLst>
                                        </p:anim>
                                        <p:anim calcmode="lin" valueType="num">
                                          <p:cBhvr>
                                            <p:cTn id="102" dur="500" fill="hold"/>
                                            <p:tgtEl>
                                              <p:spTgt spid="114"/>
                                            </p:tgtEl>
                                            <p:attrNameLst>
                                              <p:attrName>ppt_h</p:attrName>
                                            </p:attrNameLst>
                                          </p:cBhvr>
                                          <p:tavLst>
                                            <p:tav tm="0">
                                              <p:val>
                                                <p:fltVal val="0"/>
                                              </p:val>
                                            </p:tav>
                                            <p:tav tm="100000">
                                              <p:val>
                                                <p:strVal val="#ppt_h"/>
                                              </p:val>
                                            </p:tav>
                                          </p:tavLst>
                                        </p:anim>
                                        <p:animEffect transition="in" filter="fade">
                                          <p:cBhvr>
                                            <p:cTn id="103" dur="500"/>
                                            <p:tgtEl>
                                              <p:spTgt spid="114"/>
                                            </p:tgtEl>
                                          </p:cBhvr>
                                        </p:animEffect>
                                      </p:childTnLst>
                                    </p:cTn>
                                  </p:par>
                                  <p:par>
                                    <p:cTn id="104" presetID="53" presetClass="entr" presetSubtype="16" fill="hold" grpId="0" nodeType="withEffect">
                                      <p:stCondLst>
                                        <p:cond delay="200"/>
                                      </p:stCondLst>
                                      <p:childTnLst>
                                        <p:set>
                                          <p:cBhvr>
                                            <p:cTn id="105" dur="1" fill="hold">
                                              <p:stCondLst>
                                                <p:cond delay="0"/>
                                              </p:stCondLst>
                                            </p:cTn>
                                            <p:tgtEl>
                                              <p:spTgt spid="115"/>
                                            </p:tgtEl>
                                            <p:attrNameLst>
                                              <p:attrName>style.visibility</p:attrName>
                                            </p:attrNameLst>
                                          </p:cBhvr>
                                          <p:to>
                                            <p:strVal val="visible"/>
                                          </p:to>
                                        </p:set>
                                        <p:anim calcmode="lin" valueType="num">
                                          <p:cBhvr>
                                            <p:cTn id="106" dur="500" fill="hold"/>
                                            <p:tgtEl>
                                              <p:spTgt spid="115"/>
                                            </p:tgtEl>
                                            <p:attrNameLst>
                                              <p:attrName>ppt_w</p:attrName>
                                            </p:attrNameLst>
                                          </p:cBhvr>
                                          <p:tavLst>
                                            <p:tav tm="0">
                                              <p:val>
                                                <p:fltVal val="0"/>
                                              </p:val>
                                            </p:tav>
                                            <p:tav tm="100000">
                                              <p:val>
                                                <p:strVal val="#ppt_w"/>
                                              </p:val>
                                            </p:tav>
                                          </p:tavLst>
                                        </p:anim>
                                        <p:anim calcmode="lin" valueType="num">
                                          <p:cBhvr>
                                            <p:cTn id="107" dur="500" fill="hold"/>
                                            <p:tgtEl>
                                              <p:spTgt spid="115"/>
                                            </p:tgtEl>
                                            <p:attrNameLst>
                                              <p:attrName>ppt_h</p:attrName>
                                            </p:attrNameLst>
                                          </p:cBhvr>
                                          <p:tavLst>
                                            <p:tav tm="0">
                                              <p:val>
                                                <p:fltVal val="0"/>
                                              </p:val>
                                            </p:tav>
                                            <p:tav tm="100000">
                                              <p:val>
                                                <p:strVal val="#ppt_h"/>
                                              </p:val>
                                            </p:tav>
                                          </p:tavLst>
                                        </p:anim>
                                        <p:animEffect transition="in" filter="fade">
                                          <p:cBhvr>
                                            <p:cTn id="108" dur="500"/>
                                            <p:tgtEl>
                                              <p:spTgt spid="115"/>
                                            </p:tgtEl>
                                          </p:cBhvr>
                                        </p:animEffect>
                                      </p:childTnLst>
                                    </p:cTn>
                                  </p:par>
                                  <p:par>
                                    <p:cTn id="109" presetID="53" presetClass="entr" presetSubtype="16" fill="hold" nodeType="withEffect">
                                      <p:stCondLst>
                                        <p:cond delay="400"/>
                                      </p:stCondLst>
                                      <p:childTnLst>
                                        <p:set>
                                          <p:cBhvr>
                                            <p:cTn id="110" dur="1" fill="hold">
                                              <p:stCondLst>
                                                <p:cond delay="0"/>
                                              </p:stCondLst>
                                            </p:cTn>
                                            <p:tgtEl>
                                              <p:spTgt spid="118"/>
                                            </p:tgtEl>
                                            <p:attrNameLst>
                                              <p:attrName>style.visibility</p:attrName>
                                            </p:attrNameLst>
                                          </p:cBhvr>
                                          <p:to>
                                            <p:strVal val="visible"/>
                                          </p:to>
                                        </p:set>
                                        <p:anim calcmode="lin" valueType="num">
                                          <p:cBhvr>
                                            <p:cTn id="111" dur="500" fill="hold"/>
                                            <p:tgtEl>
                                              <p:spTgt spid="118"/>
                                            </p:tgtEl>
                                            <p:attrNameLst>
                                              <p:attrName>ppt_w</p:attrName>
                                            </p:attrNameLst>
                                          </p:cBhvr>
                                          <p:tavLst>
                                            <p:tav tm="0">
                                              <p:val>
                                                <p:fltVal val="0"/>
                                              </p:val>
                                            </p:tav>
                                            <p:tav tm="100000">
                                              <p:val>
                                                <p:strVal val="#ppt_w"/>
                                              </p:val>
                                            </p:tav>
                                          </p:tavLst>
                                        </p:anim>
                                        <p:anim calcmode="lin" valueType="num">
                                          <p:cBhvr>
                                            <p:cTn id="112" dur="500" fill="hold"/>
                                            <p:tgtEl>
                                              <p:spTgt spid="118"/>
                                            </p:tgtEl>
                                            <p:attrNameLst>
                                              <p:attrName>ppt_h</p:attrName>
                                            </p:attrNameLst>
                                          </p:cBhvr>
                                          <p:tavLst>
                                            <p:tav tm="0">
                                              <p:val>
                                                <p:fltVal val="0"/>
                                              </p:val>
                                            </p:tav>
                                            <p:tav tm="100000">
                                              <p:val>
                                                <p:strVal val="#ppt_h"/>
                                              </p:val>
                                            </p:tav>
                                          </p:tavLst>
                                        </p:anim>
                                        <p:animEffect transition="in" filter="fade">
                                          <p:cBhvr>
                                            <p:cTn id="113" dur="500"/>
                                            <p:tgtEl>
                                              <p:spTgt spid="118"/>
                                            </p:tgtEl>
                                          </p:cBhvr>
                                        </p:animEffect>
                                      </p:childTnLst>
                                    </p:cTn>
                                  </p:par>
                                </p:childTnLst>
                              </p:cTn>
                            </p:par>
                            <p:par>
                              <p:cTn id="114" fill="hold">
                                <p:stCondLst>
                                  <p:cond delay="2500"/>
                                </p:stCondLst>
                                <p:childTnLst>
                                  <p:par>
                                    <p:cTn id="115" presetID="12" presetClass="entr" presetSubtype="8" fill="hold" grpId="0" nodeType="afterEffect">
                                      <p:stCondLst>
                                        <p:cond delay="0"/>
                                      </p:stCondLst>
                                      <p:childTnLst>
                                        <p:set>
                                          <p:cBhvr>
                                            <p:cTn id="116" dur="1" fill="hold">
                                              <p:stCondLst>
                                                <p:cond delay="0"/>
                                              </p:stCondLst>
                                            </p:cTn>
                                            <p:tgtEl>
                                              <p:spTgt spid="68"/>
                                            </p:tgtEl>
                                            <p:attrNameLst>
                                              <p:attrName>style.visibility</p:attrName>
                                            </p:attrNameLst>
                                          </p:cBhvr>
                                          <p:to>
                                            <p:strVal val="visible"/>
                                          </p:to>
                                        </p:set>
                                        <p:anim calcmode="lin" valueType="num">
                                          <p:cBhvr additive="base">
                                            <p:cTn id="117" dur="300"/>
                                            <p:tgtEl>
                                              <p:spTgt spid="68"/>
                                            </p:tgtEl>
                                            <p:attrNameLst>
                                              <p:attrName>ppt_x</p:attrName>
                                            </p:attrNameLst>
                                          </p:cBhvr>
                                          <p:tavLst>
                                            <p:tav tm="0">
                                              <p:val>
                                                <p:strVal val="#ppt_x-#ppt_w*1.125000"/>
                                              </p:val>
                                            </p:tav>
                                            <p:tav tm="100000">
                                              <p:val>
                                                <p:strVal val="#ppt_x"/>
                                              </p:val>
                                            </p:tav>
                                          </p:tavLst>
                                        </p:anim>
                                        <p:animEffect transition="in" filter="wipe(right)">
                                          <p:cBhvr>
                                            <p:cTn id="118" dur="300"/>
                                            <p:tgtEl>
                                              <p:spTgt spid="68"/>
                                            </p:tgtEl>
                                          </p:cBhvr>
                                        </p:animEffect>
                                      </p:childTnLst>
                                    </p:cTn>
                                  </p:par>
                                  <p:par>
                                    <p:cTn id="119" presetID="12" presetClass="entr" presetSubtype="8" fill="hold" grpId="0" nodeType="withEffect">
                                      <p:stCondLst>
                                        <p:cond delay="200"/>
                                      </p:stCondLst>
                                      <p:childTnLst>
                                        <p:set>
                                          <p:cBhvr>
                                            <p:cTn id="120" dur="1" fill="hold">
                                              <p:stCondLst>
                                                <p:cond delay="0"/>
                                              </p:stCondLst>
                                            </p:cTn>
                                            <p:tgtEl>
                                              <p:spTgt spid="69"/>
                                            </p:tgtEl>
                                            <p:attrNameLst>
                                              <p:attrName>style.visibility</p:attrName>
                                            </p:attrNameLst>
                                          </p:cBhvr>
                                          <p:to>
                                            <p:strVal val="visible"/>
                                          </p:to>
                                        </p:set>
                                        <p:anim calcmode="lin" valueType="num">
                                          <p:cBhvr additive="base">
                                            <p:cTn id="121" dur="300"/>
                                            <p:tgtEl>
                                              <p:spTgt spid="69"/>
                                            </p:tgtEl>
                                            <p:attrNameLst>
                                              <p:attrName>ppt_x</p:attrName>
                                            </p:attrNameLst>
                                          </p:cBhvr>
                                          <p:tavLst>
                                            <p:tav tm="0">
                                              <p:val>
                                                <p:strVal val="#ppt_x-#ppt_w*1.125000"/>
                                              </p:val>
                                            </p:tav>
                                            <p:tav tm="100000">
                                              <p:val>
                                                <p:strVal val="#ppt_x"/>
                                              </p:val>
                                            </p:tav>
                                          </p:tavLst>
                                        </p:anim>
                                        <p:animEffect transition="in" filter="wipe(right)">
                                          <p:cBhvr>
                                            <p:cTn id="122" dur="300"/>
                                            <p:tgtEl>
                                              <p:spTgt spid="69"/>
                                            </p:tgtEl>
                                          </p:cBhvr>
                                        </p:animEffect>
                                      </p:childTnLst>
                                    </p:cTn>
                                  </p:par>
                                  <p:par>
                                    <p:cTn id="123" presetID="12" presetClass="entr" presetSubtype="8" fill="hold" grpId="0" nodeType="withEffect">
                                      <p:stCondLst>
                                        <p:cond delay="200"/>
                                      </p:stCondLst>
                                      <p:childTnLst>
                                        <p:set>
                                          <p:cBhvr>
                                            <p:cTn id="124" dur="1" fill="hold">
                                              <p:stCondLst>
                                                <p:cond delay="0"/>
                                              </p:stCondLst>
                                            </p:cTn>
                                            <p:tgtEl>
                                              <p:spTgt spid="70"/>
                                            </p:tgtEl>
                                            <p:attrNameLst>
                                              <p:attrName>style.visibility</p:attrName>
                                            </p:attrNameLst>
                                          </p:cBhvr>
                                          <p:to>
                                            <p:strVal val="visible"/>
                                          </p:to>
                                        </p:set>
                                        <p:anim calcmode="lin" valueType="num">
                                          <p:cBhvr additive="base">
                                            <p:cTn id="125" dur="300"/>
                                            <p:tgtEl>
                                              <p:spTgt spid="70"/>
                                            </p:tgtEl>
                                            <p:attrNameLst>
                                              <p:attrName>ppt_x</p:attrName>
                                            </p:attrNameLst>
                                          </p:cBhvr>
                                          <p:tavLst>
                                            <p:tav tm="0">
                                              <p:val>
                                                <p:strVal val="#ppt_x-#ppt_w*1.125000"/>
                                              </p:val>
                                            </p:tav>
                                            <p:tav tm="100000">
                                              <p:val>
                                                <p:strVal val="#ppt_x"/>
                                              </p:val>
                                            </p:tav>
                                          </p:tavLst>
                                        </p:anim>
                                        <p:animEffect transition="in" filter="wipe(right)">
                                          <p:cBhvr>
                                            <p:cTn id="126" dur="300"/>
                                            <p:tgtEl>
                                              <p:spTgt spid="70"/>
                                            </p:tgtEl>
                                          </p:cBhvr>
                                        </p:animEffect>
                                      </p:childTnLst>
                                    </p:cTn>
                                  </p:par>
                                  <p:par>
                                    <p:cTn id="127" presetID="12" presetClass="entr" presetSubtype="8" fill="hold" grpId="0" nodeType="withEffect">
                                      <p:stCondLst>
                                        <p:cond delay="200"/>
                                      </p:stCondLst>
                                      <p:childTnLst>
                                        <p:set>
                                          <p:cBhvr>
                                            <p:cTn id="128" dur="1" fill="hold">
                                              <p:stCondLst>
                                                <p:cond delay="0"/>
                                              </p:stCondLst>
                                            </p:cTn>
                                            <p:tgtEl>
                                              <p:spTgt spid="71"/>
                                            </p:tgtEl>
                                            <p:attrNameLst>
                                              <p:attrName>style.visibility</p:attrName>
                                            </p:attrNameLst>
                                          </p:cBhvr>
                                          <p:to>
                                            <p:strVal val="visible"/>
                                          </p:to>
                                        </p:set>
                                        <p:anim calcmode="lin" valueType="num">
                                          <p:cBhvr additive="base">
                                            <p:cTn id="129" dur="300"/>
                                            <p:tgtEl>
                                              <p:spTgt spid="71"/>
                                            </p:tgtEl>
                                            <p:attrNameLst>
                                              <p:attrName>ppt_x</p:attrName>
                                            </p:attrNameLst>
                                          </p:cBhvr>
                                          <p:tavLst>
                                            <p:tav tm="0">
                                              <p:val>
                                                <p:strVal val="#ppt_x-#ppt_w*1.125000"/>
                                              </p:val>
                                            </p:tav>
                                            <p:tav tm="100000">
                                              <p:val>
                                                <p:strVal val="#ppt_x"/>
                                              </p:val>
                                            </p:tav>
                                          </p:tavLst>
                                        </p:anim>
                                        <p:animEffect transition="in" filter="wipe(right)">
                                          <p:cBhvr>
                                            <p:cTn id="130" dur="300"/>
                                            <p:tgtEl>
                                              <p:spTgt spid="71"/>
                                            </p:tgtEl>
                                          </p:cBhvr>
                                        </p:animEffect>
                                      </p:childTnLst>
                                    </p:cTn>
                                  </p:par>
                                  <p:par>
                                    <p:cTn id="131" presetID="12" presetClass="entr" presetSubtype="8" fill="hold" nodeType="withEffect">
                                      <p:stCondLst>
                                        <p:cond delay="0"/>
                                      </p:stCondLst>
                                      <p:childTnLst>
                                        <p:set>
                                          <p:cBhvr>
                                            <p:cTn id="132" dur="1" fill="hold">
                                              <p:stCondLst>
                                                <p:cond delay="0"/>
                                              </p:stCondLst>
                                            </p:cTn>
                                            <p:tgtEl>
                                              <p:spTgt spid="78"/>
                                            </p:tgtEl>
                                            <p:attrNameLst>
                                              <p:attrName>style.visibility</p:attrName>
                                            </p:attrNameLst>
                                          </p:cBhvr>
                                          <p:to>
                                            <p:strVal val="visible"/>
                                          </p:to>
                                        </p:set>
                                        <p:anim calcmode="lin" valueType="num">
                                          <p:cBhvr additive="base">
                                            <p:cTn id="133" dur="500"/>
                                            <p:tgtEl>
                                              <p:spTgt spid="78"/>
                                            </p:tgtEl>
                                            <p:attrNameLst>
                                              <p:attrName>ppt_x</p:attrName>
                                            </p:attrNameLst>
                                          </p:cBhvr>
                                          <p:tavLst>
                                            <p:tav tm="0">
                                              <p:val>
                                                <p:strVal val="#ppt_x-#ppt_w*1.125000"/>
                                              </p:val>
                                            </p:tav>
                                            <p:tav tm="100000">
                                              <p:val>
                                                <p:strVal val="#ppt_x"/>
                                              </p:val>
                                            </p:tav>
                                          </p:tavLst>
                                        </p:anim>
                                        <p:animEffect transition="in" filter="wipe(right)">
                                          <p:cBhvr>
                                            <p:cTn id="13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80" grpId="0" animBg="1"/>
          <p:bldP spid="81" grpId="0" animBg="1"/>
          <p:bldP spid="109" grpId="0" animBg="1"/>
          <p:bldP spid="110" grpId="0" animBg="1"/>
          <p:bldP spid="114" grpId="0" animBg="1"/>
          <p:bldP spid="115" grpId="0" animBg="1"/>
          <p:bldP spid="68" grpId="0"/>
          <p:bldP spid="69" grpId="0"/>
          <p:bldP spid="70" grpId="0"/>
          <p:bldP spid="71" grpId="0"/>
          <p:bldP spid="76" grpId="0" animBg="1"/>
          <p:bldP spid="7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down)">
                                          <p:cBhvr>
                                            <p:cTn id="7" dur="300"/>
                                            <p:tgtEl>
                                              <p:spTgt spid="76"/>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 calcmode="lin" valueType="num">
                                          <p:cBhvr additive="base">
                                            <p:cTn id="11" dur="500"/>
                                            <p:tgtEl>
                                              <p:spTgt spid="77"/>
                                            </p:tgtEl>
                                            <p:attrNameLst>
                                              <p:attrName>ppt_x</p:attrName>
                                            </p:attrNameLst>
                                          </p:cBhvr>
                                          <p:tavLst>
                                            <p:tav tm="0">
                                              <p:val>
                                                <p:strVal val="#ppt_x-#ppt_w*1.125000"/>
                                              </p:val>
                                            </p:tav>
                                            <p:tav tm="100000">
                                              <p:val>
                                                <p:strVal val="#ppt_x"/>
                                              </p:val>
                                            </p:tav>
                                          </p:tavLst>
                                        </p:anim>
                                        <p:animEffect transition="in" filter="wipe(right)">
                                          <p:cBhvr>
                                            <p:cTn id="12" dur="500"/>
                                            <p:tgtEl>
                                              <p:spTgt spid="77"/>
                                            </p:tgtEl>
                                          </p:cBhvr>
                                        </p:animEffect>
                                      </p:childTnLst>
                                    </p:cTn>
                                  </p:par>
                                  <p:par>
                                    <p:cTn id="13" presetID="22" presetClass="entr" presetSubtype="8"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animEffect transition="in" filter="wipe(left)">
                                          <p:cBhvr>
                                            <p:cTn id="15" dur="300"/>
                                            <p:tgtEl>
                                              <p:spTgt spid="75"/>
                                            </p:tgtEl>
                                          </p:cBhvr>
                                        </p:animEffect>
                                      </p:childTnLst>
                                    </p:cTn>
                                  </p:par>
                                </p:childTnLst>
                              </p:cTn>
                            </p:par>
                            <p:par>
                              <p:cTn id="16" fill="hold">
                                <p:stCondLst>
                                  <p:cond delay="1000"/>
                                </p:stCondLst>
                                <p:childTnLst>
                                  <p:par>
                                    <p:cTn id="17" presetID="18" presetClass="entr" presetSubtype="3"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strips(upRight)">
                                          <p:cBhvr>
                                            <p:cTn id="19" dur="500"/>
                                            <p:tgtEl>
                                              <p:spTgt spid="37"/>
                                            </p:tgtEl>
                                          </p:cBhvr>
                                        </p:animEffect>
                                      </p:childTnLst>
                                    </p:cTn>
                                  </p:par>
                                </p:childTnLst>
                              </p:cTn>
                            </p:par>
                            <p:par>
                              <p:cTn id="20" fill="hold">
                                <p:stCondLst>
                                  <p:cond delay="1500"/>
                                </p:stCondLst>
                                <p:childTnLst>
                                  <p:par>
                                    <p:cTn id="21" presetID="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0-#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30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60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0-#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9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0-#ppt_w/2"/>
                                              </p:val>
                                            </p:tav>
                                            <p:tav tm="100000">
                                              <p:val>
                                                <p:strVal val="#ppt_x"/>
                                              </p:val>
                                            </p:tav>
                                          </p:tavLst>
                                        </p:anim>
                                        <p:anim calcmode="lin" valueType="num">
                                          <p:cBhvr additive="base">
                                            <p:cTn id="36" dur="500" fill="hold"/>
                                            <p:tgtEl>
                                              <p:spTgt spid="6"/>
                                            </p:tgtEl>
                                            <p:attrNameLst>
                                              <p:attrName>ppt_y</p:attrName>
                                            </p:attrNameLst>
                                          </p:cBhvr>
                                          <p:tavLst>
                                            <p:tav tm="0">
                                              <p:val>
                                                <p:strVal val="#ppt_y"/>
                                              </p:val>
                                            </p:tav>
                                            <p:tav tm="100000">
                                              <p:val>
                                                <p:strVal val="#ppt_y"/>
                                              </p:val>
                                            </p:tav>
                                          </p:tavLst>
                                        </p:anim>
                                      </p:childTnLst>
                                    </p:cTn>
                                  </p:par>
                                  <p:par>
                                    <p:cTn id="37" presetID="12" presetClass="entr" presetSubtype="2" fill="hold" grpId="0" nodeType="withEffect">
                                      <p:stCondLst>
                                        <p:cond delay="30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p:tgtEl>
                                              <p:spTgt spid="38"/>
                                            </p:tgtEl>
                                            <p:attrNameLst>
                                              <p:attrName>ppt_x</p:attrName>
                                            </p:attrNameLst>
                                          </p:cBhvr>
                                          <p:tavLst>
                                            <p:tav tm="0">
                                              <p:val>
                                                <p:strVal val="#ppt_x+#ppt_w*1.125000"/>
                                              </p:val>
                                            </p:tav>
                                            <p:tav tm="100000">
                                              <p:val>
                                                <p:strVal val="#ppt_x"/>
                                              </p:val>
                                            </p:tav>
                                          </p:tavLst>
                                        </p:anim>
                                        <p:animEffect transition="in" filter="wipe(left)">
                                          <p:cBhvr>
                                            <p:cTn id="40" dur="500"/>
                                            <p:tgtEl>
                                              <p:spTgt spid="38"/>
                                            </p:tgtEl>
                                          </p:cBhvr>
                                        </p:animEffect>
                                      </p:childTnLst>
                                    </p:cTn>
                                  </p:par>
                                  <p:par>
                                    <p:cTn id="41" presetID="12" presetClass="entr" presetSubtype="2" fill="hold" grpId="0" nodeType="withEffect">
                                      <p:stCondLst>
                                        <p:cond delay="60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500"/>
                                            <p:tgtEl>
                                              <p:spTgt spid="39"/>
                                            </p:tgtEl>
                                            <p:attrNameLst>
                                              <p:attrName>ppt_x</p:attrName>
                                            </p:attrNameLst>
                                          </p:cBhvr>
                                          <p:tavLst>
                                            <p:tav tm="0">
                                              <p:val>
                                                <p:strVal val="#ppt_x+#ppt_w*1.125000"/>
                                              </p:val>
                                            </p:tav>
                                            <p:tav tm="100000">
                                              <p:val>
                                                <p:strVal val="#ppt_x"/>
                                              </p:val>
                                            </p:tav>
                                          </p:tavLst>
                                        </p:anim>
                                        <p:animEffect transition="in" filter="wipe(left)">
                                          <p:cBhvr>
                                            <p:cTn id="44" dur="500"/>
                                            <p:tgtEl>
                                              <p:spTgt spid="39"/>
                                            </p:tgtEl>
                                          </p:cBhvr>
                                        </p:animEffect>
                                      </p:childTnLst>
                                    </p:cTn>
                                  </p:par>
                                  <p:par>
                                    <p:cTn id="45" presetID="12" presetClass="entr" presetSubtype="2" fill="hold" grpId="0" nodeType="withEffect">
                                      <p:stCondLst>
                                        <p:cond delay="90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p:tgtEl>
                                              <p:spTgt spid="40"/>
                                            </p:tgtEl>
                                            <p:attrNameLst>
                                              <p:attrName>ppt_x</p:attrName>
                                            </p:attrNameLst>
                                          </p:cBhvr>
                                          <p:tavLst>
                                            <p:tav tm="0">
                                              <p:val>
                                                <p:strVal val="#ppt_x+#ppt_w*1.125000"/>
                                              </p:val>
                                            </p:tav>
                                            <p:tav tm="100000">
                                              <p:val>
                                                <p:strVal val="#ppt_x"/>
                                              </p:val>
                                            </p:tav>
                                          </p:tavLst>
                                        </p:anim>
                                        <p:animEffect transition="in" filter="wipe(left)">
                                          <p:cBhvr>
                                            <p:cTn id="48" dur="500"/>
                                            <p:tgtEl>
                                              <p:spTgt spid="40"/>
                                            </p:tgtEl>
                                          </p:cBhvr>
                                        </p:animEffect>
                                      </p:childTnLst>
                                    </p:cTn>
                                  </p:par>
                                  <p:par>
                                    <p:cTn id="49" presetID="12" presetClass="entr" presetSubtype="2" fill="hold" grpId="0" nodeType="withEffect">
                                      <p:stCondLst>
                                        <p:cond delay="120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p:tgtEl>
                                              <p:spTgt spid="41"/>
                                            </p:tgtEl>
                                            <p:attrNameLst>
                                              <p:attrName>ppt_x</p:attrName>
                                            </p:attrNameLst>
                                          </p:cBhvr>
                                          <p:tavLst>
                                            <p:tav tm="0">
                                              <p:val>
                                                <p:strVal val="#ppt_x+#ppt_w*1.125000"/>
                                              </p:val>
                                            </p:tav>
                                            <p:tav tm="100000">
                                              <p:val>
                                                <p:strVal val="#ppt_x"/>
                                              </p:val>
                                            </p:tav>
                                          </p:tavLst>
                                        </p:anim>
                                        <p:animEffect transition="in" filter="wipe(left)">
                                          <p:cBhvr>
                                            <p:cTn id="52" dur="500"/>
                                            <p:tgtEl>
                                              <p:spTgt spid="41"/>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72"/>
                                            </p:tgtEl>
                                            <p:attrNameLst>
                                              <p:attrName>style.visibility</p:attrName>
                                            </p:attrNameLst>
                                          </p:cBhvr>
                                          <p:to>
                                            <p:strVal val="visible"/>
                                          </p:to>
                                        </p:set>
                                        <p:anim calcmode="lin" valueType="num">
                                          <p:cBhvr>
                                            <p:cTn id="56" dur="500" fill="hold"/>
                                            <p:tgtEl>
                                              <p:spTgt spid="72"/>
                                            </p:tgtEl>
                                            <p:attrNameLst>
                                              <p:attrName>ppt_w</p:attrName>
                                            </p:attrNameLst>
                                          </p:cBhvr>
                                          <p:tavLst>
                                            <p:tav tm="0">
                                              <p:val>
                                                <p:fltVal val="0"/>
                                              </p:val>
                                            </p:tav>
                                            <p:tav tm="100000">
                                              <p:val>
                                                <p:strVal val="#ppt_w"/>
                                              </p:val>
                                            </p:tav>
                                          </p:tavLst>
                                        </p:anim>
                                        <p:anim calcmode="lin" valueType="num">
                                          <p:cBhvr>
                                            <p:cTn id="57" dur="500" fill="hold"/>
                                            <p:tgtEl>
                                              <p:spTgt spid="72"/>
                                            </p:tgtEl>
                                            <p:attrNameLst>
                                              <p:attrName>ppt_h</p:attrName>
                                            </p:attrNameLst>
                                          </p:cBhvr>
                                          <p:tavLst>
                                            <p:tav tm="0">
                                              <p:val>
                                                <p:fltVal val="0"/>
                                              </p:val>
                                            </p:tav>
                                            <p:tav tm="100000">
                                              <p:val>
                                                <p:strVal val="#ppt_h"/>
                                              </p:val>
                                            </p:tav>
                                          </p:tavLst>
                                        </p:anim>
                                        <p:animEffect transition="in" filter="fade">
                                          <p:cBhvr>
                                            <p:cTn id="58" dur="500"/>
                                            <p:tgtEl>
                                              <p:spTgt spid="72"/>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0"/>
                                            </p:tgtEl>
                                            <p:attrNameLst>
                                              <p:attrName>style.visibility</p:attrName>
                                            </p:attrNameLst>
                                          </p:cBhvr>
                                          <p:to>
                                            <p:strVal val="visible"/>
                                          </p:to>
                                        </p:set>
                                        <p:anim calcmode="lin" valueType="num">
                                          <p:cBhvr>
                                            <p:cTn id="61" dur="500" fill="hold"/>
                                            <p:tgtEl>
                                              <p:spTgt spid="80"/>
                                            </p:tgtEl>
                                            <p:attrNameLst>
                                              <p:attrName>ppt_w</p:attrName>
                                            </p:attrNameLst>
                                          </p:cBhvr>
                                          <p:tavLst>
                                            <p:tav tm="0">
                                              <p:val>
                                                <p:fltVal val="0"/>
                                              </p:val>
                                            </p:tav>
                                            <p:tav tm="100000">
                                              <p:val>
                                                <p:strVal val="#ppt_w"/>
                                              </p:val>
                                            </p:tav>
                                          </p:tavLst>
                                        </p:anim>
                                        <p:anim calcmode="lin" valueType="num">
                                          <p:cBhvr>
                                            <p:cTn id="62" dur="500" fill="hold"/>
                                            <p:tgtEl>
                                              <p:spTgt spid="80"/>
                                            </p:tgtEl>
                                            <p:attrNameLst>
                                              <p:attrName>ppt_h</p:attrName>
                                            </p:attrNameLst>
                                          </p:cBhvr>
                                          <p:tavLst>
                                            <p:tav tm="0">
                                              <p:val>
                                                <p:fltVal val="0"/>
                                              </p:val>
                                            </p:tav>
                                            <p:tav tm="100000">
                                              <p:val>
                                                <p:strVal val="#ppt_h"/>
                                              </p:val>
                                            </p:tav>
                                          </p:tavLst>
                                        </p:anim>
                                        <p:animEffect transition="in" filter="fade">
                                          <p:cBhvr>
                                            <p:cTn id="63" dur="500"/>
                                            <p:tgtEl>
                                              <p:spTgt spid="80"/>
                                            </p:tgtEl>
                                          </p:cBhvr>
                                        </p:animEffect>
                                      </p:childTnLst>
                                    </p:cTn>
                                  </p:par>
                                  <p:par>
                                    <p:cTn id="64" presetID="53" presetClass="entr" presetSubtype="16" fill="hold" grpId="0" nodeType="withEffect">
                                      <p:stCondLst>
                                        <p:cond delay="400"/>
                                      </p:stCondLst>
                                      <p:childTnLst>
                                        <p:set>
                                          <p:cBhvr>
                                            <p:cTn id="65" dur="1" fill="hold">
                                              <p:stCondLst>
                                                <p:cond delay="0"/>
                                              </p:stCondLst>
                                            </p:cTn>
                                            <p:tgtEl>
                                              <p:spTgt spid="81"/>
                                            </p:tgtEl>
                                            <p:attrNameLst>
                                              <p:attrName>style.visibility</p:attrName>
                                            </p:attrNameLst>
                                          </p:cBhvr>
                                          <p:to>
                                            <p:strVal val="visible"/>
                                          </p:to>
                                        </p:set>
                                        <p:anim calcmode="lin" valueType="num">
                                          <p:cBhvr>
                                            <p:cTn id="66" dur="500" fill="hold"/>
                                            <p:tgtEl>
                                              <p:spTgt spid="81"/>
                                            </p:tgtEl>
                                            <p:attrNameLst>
                                              <p:attrName>ppt_w</p:attrName>
                                            </p:attrNameLst>
                                          </p:cBhvr>
                                          <p:tavLst>
                                            <p:tav tm="0">
                                              <p:val>
                                                <p:fltVal val="0"/>
                                              </p:val>
                                            </p:tav>
                                            <p:tav tm="100000">
                                              <p:val>
                                                <p:strVal val="#ppt_w"/>
                                              </p:val>
                                            </p:tav>
                                          </p:tavLst>
                                        </p:anim>
                                        <p:anim calcmode="lin" valueType="num">
                                          <p:cBhvr>
                                            <p:cTn id="67" dur="500" fill="hold"/>
                                            <p:tgtEl>
                                              <p:spTgt spid="81"/>
                                            </p:tgtEl>
                                            <p:attrNameLst>
                                              <p:attrName>ppt_h</p:attrName>
                                            </p:attrNameLst>
                                          </p:cBhvr>
                                          <p:tavLst>
                                            <p:tav tm="0">
                                              <p:val>
                                                <p:fltVal val="0"/>
                                              </p:val>
                                            </p:tav>
                                            <p:tav tm="100000">
                                              <p:val>
                                                <p:strVal val="#ppt_h"/>
                                              </p:val>
                                            </p:tav>
                                          </p:tavLst>
                                        </p:anim>
                                        <p:animEffect transition="in" filter="fade">
                                          <p:cBhvr>
                                            <p:cTn id="68" dur="500"/>
                                            <p:tgtEl>
                                              <p:spTgt spid="81"/>
                                            </p:tgtEl>
                                          </p:cBhvr>
                                        </p:animEffect>
                                      </p:childTnLst>
                                    </p:cTn>
                                  </p:par>
                                  <p:par>
                                    <p:cTn id="69" presetID="53" presetClass="entr" presetSubtype="16" fill="hold" nodeType="withEffect">
                                      <p:stCondLst>
                                        <p:cond delay="0"/>
                                      </p:stCondLst>
                                      <p:childTnLst>
                                        <p:set>
                                          <p:cBhvr>
                                            <p:cTn id="70" dur="1" fill="hold">
                                              <p:stCondLst>
                                                <p:cond delay="0"/>
                                              </p:stCondLst>
                                            </p:cTn>
                                            <p:tgtEl>
                                              <p:spTgt spid="82"/>
                                            </p:tgtEl>
                                            <p:attrNameLst>
                                              <p:attrName>style.visibility</p:attrName>
                                            </p:attrNameLst>
                                          </p:cBhvr>
                                          <p:to>
                                            <p:strVal val="visible"/>
                                          </p:to>
                                        </p:set>
                                        <p:anim calcmode="lin" valueType="num">
                                          <p:cBhvr>
                                            <p:cTn id="71" dur="500" fill="hold"/>
                                            <p:tgtEl>
                                              <p:spTgt spid="82"/>
                                            </p:tgtEl>
                                            <p:attrNameLst>
                                              <p:attrName>ppt_w</p:attrName>
                                            </p:attrNameLst>
                                          </p:cBhvr>
                                          <p:tavLst>
                                            <p:tav tm="0">
                                              <p:val>
                                                <p:fltVal val="0"/>
                                              </p:val>
                                            </p:tav>
                                            <p:tav tm="100000">
                                              <p:val>
                                                <p:strVal val="#ppt_w"/>
                                              </p:val>
                                            </p:tav>
                                          </p:tavLst>
                                        </p:anim>
                                        <p:anim calcmode="lin" valueType="num">
                                          <p:cBhvr>
                                            <p:cTn id="72" dur="500" fill="hold"/>
                                            <p:tgtEl>
                                              <p:spTgt spid="82"/>
                                            </p:tgtEl>
                                            <p:attrNameLst>
                                              <p:attrName>ppt_h</p:attrName>
                                            </p:attrNameLst>
                                          </p:cBhvr>
                                          <p:tavLst>
                                            <p:tav tm="0">
                                              <p:val>
                                                <p:fltVal val="0"/>
                                              </p:val>
                                            </p:tav>
                                            <p:tav tm="100000">
                                              <p:val>
                                                <p:strVal val="#ppt_h"/>
                                              </p:val>
                                            </p:tav>
                                          </p:tavLst>
                                        </p:anim>
                                        <p:animEffect transition="in" filter="fade">
                                          <p:cBhvr>
                                            <p:cTn id="73" dur="500"/>
                                            <p:tgtEl>
                                              <p:spTgt spid="82"/>
                                            </p:tgtEl>
                                          </p:cBhvr>
                                        </p:animEffect>
                                      </p:childTnLst>
                                    </p:cTn>
                                  </p:par>
                                  <p:par>
                                    <p:cTn id="74" presetID="53" presetClass="entr" presetSubtype="16" fill="hold" nodeType="withEffect">
                                      <p:stCondLst>
                                        <p:cond delay="400"/>
                                      </p:stCondLst>
                                      <p:childTnLst>
                                        <p:set>
                                          <p:cBhvr>
                                            <p:cTn id="75" dur="1" fill="hold">
                                              <p:stCondLst>
                                                <p:cond delay="0"/>
                                              </p:stCondLst>
                                            </p:cTn>
                                            <p:tgtEl>
                                              <p:spTgt spid="102"/>
                                            </p:tgtEl>
                                            <p:attrNameLst>
                                              <p:attrName>style.visibility</p:attrName>
                                            </p:attrNameLst>
                                          </p:cBhvr>
                                          <p:to>
                                            <p:strVal val="visible"/>
                                          </p:to>
                                        </p:set>
                                        <p:anim calcmode="lin" valueType="num">
                                          <p:cBhvr>
                                            <p:cTn id="76" dur="500" fill="hold"/>
                                            <p:tgtEl>
                                              <p:spTgt spid="102"/>
                                            </p:tgtEl>
                                            <p:attrNameLst>
                                              <p:attrName>ppt_w</p:attrName>
                                            </p:attrNameLst>
                                          </p:cBhvr>
                                          <p:tavLst>
                                            <p:tav tm="0">
                                              <p:val>
                                                <p:fltVal val="0"/>
                                              </p:val>
                                            </p:tav>
                                            <p:tav tm="100000">
                                              <p:val>
                                                <p:strVal val="#ppt_w"/>
                                              </p:val>
                                            </p:tav>
                                          </p:tavLst>
                                        </p:anim>
                                        <p:anim calcmode="lin" valueType="num">
                                          <p:cBhvr>
                                            <p:cTn id="77" dur="500" fill="hold"/>
                                            <p:tgtEl>
                                              <p:spTgt spid="102"/>
                                            </p:tgtEl>
                                            <p:attrNameLst>
                                              <p:attrName>ppt_h</p:attrName>
                                            </p:attrNameLst>
                                          </p:cBhvr>
                                          <p:tavLst>
                                            <p:tav tm="0">
                                              <p:val>
                                                <p:fltVal val="0"/>
                                              </p:val>
                                            </p:tav>
                                            <p:tav tm="100000">
                                              <p:val>
                                                <p:strVal val="#ppt_h"/>
                                              </p:val>
                                            </p:tav>
                                          </p:tavLst>
                                        </p:anim>
                                        <p:animEffect transition="in" filter="fade">
                                          <p:cBhvr>
                                            <p:cTn id="78" dur="500"/>
                                            <p:tgtEl>
                                              <p:spTgt spid="102"/>
                                            </p:tgtEl>
                                          </p:cBhvr>
                                        </p:animEffect>
                                      </p:childTnLst>
                                    </p:cTn>
                                  </p:par>
                                  <p:par>
                                    <p:cTn id="79" presetID="53" presetClass="entr" presetSubtype="16" fill="hold" nodeType="withEffect">
                                      <p:stCondLst>
                                        <p:cond delay="200"/>
                                      </p:stCondLst>
                                      <p:childTnLst>
                                        <p:set>
                                          <p:cBhvr>
                                            <p:cTn id="80" dur="1" fill="hold">
                                              <p:stCondLst>
                                                <p:cond delay="0"/>
                                              </p:stCondLst>
                                            </p:cTn>
                                            <p:tgtEl>
                                              <p:spTgt spid="106"/>
                                            </p:tgtEl>
                                            <p:attrNameLst>
                                              <p:attrName>style.visibility</p:attrName>
                                            </p:attrNameLst>
                                          </p:cBhvr>
                                          <p:to>
                                            <p:strVal val="visible"/>
                                          </p:to>
                                        </p:set>
                                        <p:anim calcmode="lin" valueType="num">
                                          <p:cBhvr>
                                            <p:cTn id="81" dur="500" fill="hold"/>
                                            <p:tgtEl>
                                              <p:spTgt spid="106"/>
                                            </p:tgtEl>
                                            <p:attrNameLst>
                                              <p:attrName>ppt_w</p:attrName>
                                            </p:attrNameLst>
                                          </p:cBhvr>
                                          <p:tavLst>
                                            <p:tav tm="0">
                                              <p:val>
                                                <p:fltVal val="0"/>
                                              </p:val>
                                            </p:tav>
                                            <p:tav tm="100000">
                                              <p:val>
                                                <p:strVal val="#ppt_w"/>
                                              </p:val>
                                            </p:tav>
                                          </p:tavLst>
                                        </p:anim>
                                        <p:anim calcmode="lin" valueType="num">
                                          <p:cBhvr>
                                            <p:cTn id="82" dur="500" fill="hold"/>
                                            <p:tgtEl>
                                              <p:spTgt spid="106"/>
                                            </p:tgtEl>
                                            <p:attrNameLst>
                                              <p:attrName>ppt_h</p:attrName>
                                            </p:attrNameLst>
                                          </p:cBhvr>
                                          <p:tavLst>
                                            <p:tav tm="0">
                                              <p:val>
                                                <p:fltVal val="0"/>
                                              </p:val>
                                            </p:tav>
                                            <p:tav tm="100000">
                                              <p:val>
                                                <p:strVal val="#ppt_h"/>
                                              </p:val>
                                            </p:tav>
                                          </p:tavLst>
                                        </p:anim>
                                        <p:animEffect transition="in" filter="fade">
                                          <p:cBhvr>
                                            <p:cTn id="83" dur="500"/>
                                            <p:tgtEl>
                                              <p:spTgt spid="106"/>
                                            </p:tgtEl>
                                          </p:cBhvr>
                                        </p:animEffect>
                                      </p:childTnLst>
                                    </p:cTn>
                                  </p:par>
                                  <p:par>
                                    <p:cTn id="84" presetID="53" presetClass="entr" presetSubtype="16" fill="hold" grpId="0" nodeType="withEffect">
                                      <p:stCondLst>
                                        <p:cond delay="200"/>
                                      </p:stCondLst>
                                      <p:childTnLst>
                                        <p:set>
                                          <p:cBhvr>
                                            <p:cTn id="85" dur="1" fill="hold">
                                              <p:stCondLst>
                                                <p:cond delay="0"/>
                                              </p:stCondLst>
                                            </p:cTn>
                                            <p:tgtEl>
                                              <p:spTgt spid="109"/>
                                            </p:tgtEl>
                                            <p:attrNameLst>
                                              <p:attrName>style.visibility</p:attrName>
                                            </p:attrNameLst>
                                          </p:cBhvr>
                                          <p:to>
                                            <p:strVal val="visible"/>
                                          </p:to>
                                        </p:set>
                                        <p:anim calcmode="lin" valueType="num">
                                          <p:cBhvr>
                                            <p:cTn id="86" dur="500" fill="hold"/>
                                            <p:tgtEl>
                                              <p:spTgt spid="109"/>
                                            </p:tgtEl>
                                            <p:attrNameLst>
                                              <p:attrName>ppt_w</p:attrName>
                                            </p:attrNameLst>
                                          </p:cBhvr>
                                          <p:tavLst>
                                            <p:tav tm="0">
                                              <p:val>
                                                <p:fltVal val="0"/>
                                              </p:val>
                                            </p:tav>
                                            <p:tav tm="100000">
                                              <p:val>
                                                <p:strVal val="#ppt_w"/>
                                              </p:val>
                                            </p:tav>
                                          </p:tavLst>
                                        </p:anim>
                                        <p:anim calcmode="lin" valueType="num">
                                          <p:cBhvr>
                                            <p:cTn id="87" dur="500" fill="hold"/>
                                            <p:tgtEl>
                                              <p:spTgt spid="109"/>
                                            </p:tgtEl>
                                            <p:attrNameLst>
                                              <p:attrName>ppt_h</p:attrName>
                                            </p:attrNameLst>
                                          </p:cBhvr>
                                          <p:tavLst>
                                            <p:tav tm="0">
                                              <p:val>
                                                <p:fltVal val="0"/>
                                              </p:val>
                                            </p:tav>
                                            <p:tav tm="100000">
                                              <p:val>
                                                <p:strVal val="#ppt_h"/>
                                              </p:val>
                                            </p:tav>
                                          </p:tavLst>
                                        </p:anim>
                                        <p:animEffect transition="in" filter="fade">
                                          <p:cBhvr>
                                            <p:cTn id="88" dur="500"/>
                                            <p:tgtEl>
                                              <p:spTgt spid="109"/>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10"/>
                                            </p:tgtEl>
                                            <p:attrNameLst>
                                              <p:attrName>style.visibility</p:attrName>
                                            </p:attrNameLst>
                                          </p:cBhvr>
                                          <p:to>
                                            <p:strVal val="visible"/>
                                          </p:to>
                                        </p:set>
                                        <p:anim calcmode="lin" valueType="num">
                                          <p:cBhvr>
                                            <p:cTn id="91" dur="500" fill="hold"/>
                                            <p:tgtEl>
                                              <p:spTgt spid="110"/>
                                            </p:tgtEl>
                                            <p:attrNameLst>
                                              <p:attrName>ppt_w</p:attrName>
                                            </p:attrNameLst>
                                          </p:cBhvr>
                                          <p:tavLst>
                                            <p:tav tm="0">
                                              <p:val>
                                                <p:fltVal val="0"/>
                                              </p:val>
                                            </p:tav>
                                            <p:tav tm="100000">
                                              <p:val>
                                                <p:strVal val="#ppt_w"/>
                                              </p:val>
                                            </p:tav>
                                          </p:tavLst>
                                        </p:anim>
                                        <p:anim calcmode="lin" valueType="num">
                                          <p:cBhvr>
                                            <p:cTn id="92" dur="500" fill="hold"/>
                                            <p:tgtEl>
                                              <p:spTgt spid="110"/>
                                            </p:tgtEl>
                                            <p:attrNameLst>
                                              <p:attrName>ppt_h</p:attrName>
                                            </p:attrNameLst>
                                          </p:cBhvr>
                                          <p:tavLst>
                                            <p:tav tm="0">
                                              <p:val>
                                                <p:fltVal val="0"/>
                                              </p:val>
                                            </p:tav>
                                            <p:tav tm="100000">
                                              <p:val>
                                                <p:strVal val="#ppt_h"/>
                                              </p:val>
                                            </p:tav>
                                          </p:tavLst>
                                        </p:anim>
                                        <p:animEffect transition="in" filter="fade">
                                          <p:cBhvr>
                                            <p:cTn id="93" dur="500"/>
                                            <p:tgtEl>
                                              <p:spTgt spid="110"/>
                                            </p:tgtEl>
                                          </p:cBhvr>
                                        </p:animEffect>
                                      </p:childTnLst>
                                    </p:cTn>
                                  </p:par>
                                  <p:par>
                                    <p:cTn id="94" presetID="53" presetClass="entr" presetSubtype="16" fill="hold" nodeType="withEffect">
                                      <p:stCondLst>
                                        <p:cond delay="400"/>
                                      </p:stCondLst>
                                      <p:childTnLst>
                                        <p:set>
                                          <p:cBhvr>
                                            <p:cTn id="95" dur="1" fill="hold">
                                              <p:stCondLst>
                                                <p:cond delay="0"/>
                                              </p:stCondLst>
                                            </p:cTn>
                                            <p:tgtEl>
                                              <p:spTgt spid="111"/>
                                            </p:tgtEl>
                                            <p:attrNameLst>
                                              <p:attrName>style.visibility</p:attrName>
                                            </p:attrNameLst>
                                          </p:cBhvr>
                                          <p:to>
                                            <p:strVal val="visible"/>
                                          </p:to>
                                        </p:set>
                                        <p:anim calcmode="lin" valueType="num">
                                          <p:cBhvr>
                                            <p:cTn id="96" dur="500" fill="hold"/>
                                            <p:tgtEl>
                                              <p:spTgt spid="111"/>
                                            </p:tgtEl>
                                            <p:attrNameLst>
                                              <p:attrName>ppt_w</p:attrName>
                                            </p:attrNameLst>
                                          </p:cBhvr>
                                          <p:tavLst>
                                            <p:tav tm="0">
                                              <p:val>
                                                <p:fltVal val="0"/>
                                              </p:val>
                                            </p:tav>
                                            <p:tav tm="100000">
                                              <p:val>
                                                <p:strVal val="#ppt_w"/>
                                              </p:val>
                                            </p:tav>
                                          </p:tavLst>
                                        </p:anim>
                                        <p:anim calcmode="lin" valueType="num">
                                          <p:cBhvr>
                                            <p:cTn id="97" dur="500" fill="hold"/>
                                            <p:tgtEl>
                                              <p:spTgt spid="111"/>
                                            </p:tgtEl>
                                            <p:attrNameLst>
                                              <p:attrName>ppt_h</p:attrName>
                                            </p:attrNameLst>
                                          </p:cBhvr>
                                          <p:tavLst>
                                            <p:tav tm="0">
                                              <p:val>
                                                <p:fltVal val="0"/>
                                              </p:val>
                                            </p:tav>
                                            <p:tav tm="100000">
                                              <p:val>
                                                <p:strVal val="#ppt_h"/>
                                              </p:val>
                                            </p:tav>
                                          </p:tavLst>
                                        </p:anim>
                                        <p:animEffect transition="in" filter="fade">
                                          <p:cBhvr>
                                            <p:cTn id="98" dur="500"/>
                                            <p:tgtEl>
                                              <p:spTgt spid="111"/>
                                            </p:tgtEl>
                                          </p:cBhvr>
                                        </p:animEffect>
                                      </p:childTnLst>
                                    </p:cTn>
                                  </p:par>
                                  <p:par>
                                    <p:cTn id="99" presetID="53" presetClass="entr" presetSubtype="16" fill="hold" grpId="0" nodeType="withEffect">
                                      <p:stCondLst>
                                        <p:cond delay="400"/>
                                      </p:stCondLst>
                                      <p:childTnLst>
                                        <p:set>
                                          <p:cBhvr>
                                            <p:cTn id="100" dur="1" fill="hold">
                                              <p:stCondLst>
                                                <p:cond delay="0"/>
                                              </p:stCondLst>
                                            </p:cTn>
                                            <p:tgtEl>
                                              <p:spTgt spid="114"/>
                                            </p:tgtEl>
                                            <p:attrNameLst>
                                              <p:attrName>style.visibility</p:attrName>
                                            </p:attrNameLst>
                                          </p:cBhvr>
                                          <p:to>
                                            <p:strVal val="visible"/>
                                          </p:to>
                                        </p:set>
                                        <p:anim calcmode="lin" valueType="num">
                                          <p:cBhvr>
                                            <p:cTn id="101" dur="500" fill="hold"/>
                                            <p:tgtEl>
                                              <p:spTgt spid="114"/>
                                            </p:tgtEl>
                                            <p:attrNameLst>
                                              <p:attrName>ppt_w</p:attrName>
                                            </p:attrNameLst>
                                          </p:cBhvr>
                                          <p:tavLst>
                                            <p:tav tm="0">
                                              <p:val>
                                                <p:fltVal val="0"/>
                                              </p:val>
                                            </p:tav>
                                            <p:tav tm="100000">
                                              <p:val>
                                                <p:strVal val="#ppt_w"/>
                                              </p:val>
                                            </p:tav>
                                          </p:tavLst>
                                        </p:anim>
                                        <p:anim calcmode="lin" valueType="num">
                                          <p:cBhvr>
                                            <p:cTn id="102" dur="500" fill="hold"/>
                                            <p:tgtEl>
                                              <p:spTgt spid="114"/>
                                            </p:tgtEl>
                                            <p:attrNameLst>
                                              <p:attrName>ppt_h</p:attrName>
                                            </p:attrNameLst>
                                          </p:cBhvr>
                                          <p:tavLst>
                                            <p:tav tm="0">
                                              <p:val>
                                                <p:fltVal val="0"/>
                                              </p:val>
                                            </p:tav>
                                            <p:tav tm="100000">
                                              <p:val>
                                                <p:strVal val="#ppt_h"/>
                                              </p:val>
                                            </p:tav>
                                          </p:tavLst>
                                        </p:anim>
                                        <p:animEffect transition="in" filter="fade">
                                          <p:cBhvr>
                                            <p:cTn id="103" dur="500"/>
                                            <p:tgtEl>
                                              <p:spTgt spid="114"/>
                                            </p:tgtEl>
                                          </p:cBhvr>
                                        </p:animEffect>
                                      </p:childTnLst>
                                    </p:cTn>
                                  </p:par>
                                  <p:par>
                                    <p:cTn id="104" presetID="53" presetClass="entr" presetSubtype="16" fill="hold" grpId="0" nodeType="withEffect">
                                      <p:stCondLst>
                                        <p:cond delay="200"/>
                                      </p:stCondLst>
                                      <p:childTnLst>
                                        <p:set>
                                          <p:cBhvr>
                                            <p:cTn id="105" dur="1" fill="hold">
                                              <p:stCondLst>
                                                <p:cond delay="0"/>
                                              </p:stCondLst>
                                            </p:cTn>
                                            <p:tgtEl>
                                              <p:spTgt spid="115"/>
                                            </p:tgtEl>
                                            <p:attrNameLst>
                                              <p:attrName>style.visibility</p:attrName>
                                            </p:attrNameLst>
                                          </p:cBhvr>
                                          <p:to>
                                            <p:strVal val="visible"/>
                                          </p:to>
                                        </p:set>
                                        <p:anim calcmode="lin" valueType="num">
                                          <p:cBhvr>
                                            <p:cTn id="106" dur="500" fill="hold"/>
                                            <p:tgtEl>
                                              <p:spTgt spid="115"/>
                                            </p:tgtEl>
                                            <p:attrNameLst>
                                              <p:attrName>ppt_w</p:attrName>
                                            </p:attrNameLst>
                                          </p:cBhvr>
                                          <p:tavLst>
                                            <p:tav tm="0">
                                              <p:val>
                                                <p:fltVal val="0"/>
                                              </p:val>
                                            </p:tav>
                                            <p:tav tm="100000">
                                              <p:val>
                                                <p:strVal val="#ppt_w"/>
                                              </p:val>
                                            </p:tav>
                                          </p:tavLst>
                                        </p:anim>
                                        <p:anim calcmode="lin" valueType="num">
                                          <p:cBhvr>
                                            <p:cTn id="107" dur="500" fill="hold"/>
                                            <p:tgtEl>
                                              <p:spTgt spid="115"/>
                                            </p:tgtEl>
                                            <p:attrNameLst>
                                              <p:attrName>ppt_h</p:attrName>
                                            </p:attrNameLst>
                                          </p:cBhvr>
                                          <p:tavLst>
                                            <p:tav tm="0">
                                              <p:val>
                                                <p:fltVal val="0"/>
                                              </p:val>
                                            </p:tav>
                                            <p:tav tm="100000">
                                              <p:val>
                                                <p:strVal val="#ppt_h"/>
                                              </p:val>
                                            </p:tav>
                                          </p:tavLst>
                                        </p:anim>
                                        <p:animEffect transition="in" filter="fade">
                                          <p:cBhvr>
                                            <p:cTn id="108" dur="500"/>
                                            <p:tgtEl>
                                              <p:spTgt spid="115"/>
                                            </p:tgtEl>
                                          </p:cBhvr>
                                        </p:animEffect>
                                      </p:childTnLst>
                                    </p:cTn>
                                  </p:par>
                                  <p:par>
                                    <p:cTn id="109" presetID="53" presetClass="entr" presetSubtype="16" fill="hold" nodeType="withEffect">
                                      <p:stCondLst>
                                        <p:cond delay="400"/>
                                      </p:stCondLst>
                                      <p:childTnLst>
                                        <p:set>
                                          <p:cBhvr>
                                            <p:cTn id="110" dur="1" fill="hold">
                                              <p:stCondLst>
                                                <p:cond delay="0"/>
                                              </p:stCondLst>
                                            </p:cTn>
                                            <p:tgtEl>
                                              <p:spTgt spid="118"/>
                                            </p:tgtEl>
                                            <p:attrNameLst>
                                              <p:attrName>style.visibility</p:attrName>
                                            </p:attrNameLst>
                                          </p:cBhvr>
                                          <p:to>
                                            <p:strVal val="visible"/>
                                          </p:to>
                                        </p:set>
                                        <p:anim calcmode="lin" valueType="num">
                                          <p:cBhvr>
                                            <p:cTn id="111" dur="500" fill="hold"/>
                                            <p:tgtEl>
                                              <p:spTgt spid="118"/>
                                            </p:tgtEl>
                                            <p:attrNameLst>
                                              <p:attrName>ppt_w</p:attrName>
                                            </p:attrNameLst>
                                          </p:cBhvr>
                                          <p:tavLst>
                                            <p:tav tm="0">
                                              <p:val>
                                                <p:fltVal val="0"/>
                                              </p:val>
                                            </p:tav>
                                            <p:tav tm="100000">
                                              <p:val>
                                                <p:strVal val="#ppt_w"/>
                                              </p:val>
                                            </p:tav>
                                          </p:tavLst>
                                        </p:anim>
                                        <p:anim calcmode="lin" valueType="num">
                                          <p:cBhvr>
                                            <p:cTn id="112" dur="500" fill="hold"/>
                                            <p:tgtEl>
                                              <p:spTgt spid="118"/>
                                            </p:tgtEl>
                                            <p:attrNameLst>
                                              <p:attrName>ppt_h</p:attrName>
                                            </p:attrNameLst>
                                          </p:cBhvr>
                                          <p:tavLst>
                                            <p:tav tm="0">
                                              <p:val>
                                                <p:fltVal val="0"/>
                                              </p:val>
                                            </p:tav>
                                            <p:tav tm="100000">
                                              <p:val>
                                                <p:strVal val="#ppt_h"/>
                                              </p:val>
                                            </p:tav>
                                          </p:tavLst>
                                        </p:anim>
                                        <p:animEffect transition="in" filter="fade">
                                          <p:cBhvr>
                                            <p:cTn id="113" dur="500"/>
                                            <p:tgtEl>
                                              <p:spTgt spid="118"/>
                                            </p:tgtEl>
                                          </p:cBhvr>
                                        </p:animEffect>
                                      </p:childTnLst>
                                    </p:cTn>
                                  </p:par>
                                </p:childTnLst>
                              </p:cTn>
                            </p:par>
                            <p:par>
                              <p:cTn id="114" fill="hold">
                                <p:stCondLst>
                                  <p:cond delay="2500"/>
                                </p:stCondLst>
                                <p:childTnLst>
                                  <p:par>
                                    <p:cTn id="115" presetID="12" presetClass="entr" presetSubtype="8" fill="hold" grpId="0" nodeType="afterEffect">
                                      <p:stCondLst>
                                        <p:cond delay="0"/>
                                      </p:stCondLst>
                                      <p:childTnLst>
                                        <p:set>
                                          <p:cBhvr>
                                            <p:cTn id="116" dur="1" fill="hold">
                                              <p:stCondLst>
                                                <p:cond delay="0"/>
                                              </p:stCondLst>
                                            </p:cTn>
                                            <p:tgtEl>
                                              <p:spTgt spid="68"/>
                                            </p:tgtEl>
                                            <p:attrNameLst>
                                              <p:attrName>style.visibility</p:attrName>
                                            </p:attrNameLst>
                                          </p:cBhvr>
                                          <p:to>
                                            <p:strVal val="visible"/>
                                          </p:to>
                                        </p:set>
                                        <p:anim calcmode="lin" valueType="num">
                                          <p:cBhvr additive="base">
                                            <p:cTn id="117" dur="300"/>
                                            <p:tgtEl>
                                              <p:spTgt spid="68"/>
                                            </p:tgtEl>
                                            <p:attrNameLst>
                                              <p:attrName>ppt_x</p:attrName>
                                            </p:attrNameLst>
                                          </p:cBhvr>
                                          <p:tavLst>
                                            <p:tav tm="0">
                                              <p:val>
                                                <p:strVal val="#ppt_x-#ppt_w*1.125000"/>
                                              </p:val>
                                            </p:tav>
                                            <p:tav tm="100000">
                                              <p:val>
                                                <p:strVal val="#ppt_x"/>
                                              </p:val>
                                            </p:tav>
                                          </p:tavLst>
                                        </p:anim>
                                        <p:animEffect transition="in" filter="wipe(right)">
                                          <p:cBhvr>
                                            <p:cTn id="118" dur="300"/>
                                            <p:tgtEl>
                                              <p:spTgt spid="68"/>
                                            </p:tgtEl>
                                          </p:cBhvr>
                                        </p:animEffect>
                                      </p:childTnLst>
                                    </p:cTn>
                                  </p:par>
                                  <p:par>
                                    <p:cTn id="119" presetID="12" presetClass="entr" presetSubtype="8" fill="hold" grpId="0" nodeType="withEffect">
                                      <p:stCondLst>
                                        <p:cond delay="200"/>
                                      </p:stCondLst>
                                      <p:childTnLst>
                                        <p:set>
                                          <p:cBhvr>
                                            <p:cTn id="120" dur="1" fill="hold">
                                              <p:stCondLst>
                                                <p:cond delay="0"/>
                                              </p:stCondLst>
                                            </p:cTn>
                                            <p:tgtEl>
                                              <p:spTgt spid="69"/>
                                            </p:tgtEl>
                                            <p:attrNameLst>
                                              <p:attrName>style.visibility</p:attrName>
                                            </p:attrNameLst>
                                          </p:cBhvr>
                                          <p:to>
                                            <p:strVal val="visible"/>
                                          </p:to>
                                        </p:set>
                                        <p:anim calcmode="lin" valueType="num">
                                          <p:cBhvr additive="base">
                                            <p:cTn id="121" dur="300"/>
                                            <p:tgtEl>
                                              <p:spTgt spid="69"/>
                                            </p:tgtEl>
                                            <p:attrNameLst>
                                              <p:attrName>ppt_x</p:attrName>
                                            </p:attrNameLst>
                                          </p:cBhvr>
                                          <p:tavLst>
                                            <p:tav tm="0">
                                              <p:val>
                                                <p:strVal val="#ppt_x-#ppt_w*1.125000"/>
                                              </p:val>
                                            </p:tav>
                                            <p:tav tm="100000">
                                              <p:val>
                                                <p:strVal val="#ppt_x"/>
                                              </p:val>
                                            </p:tav>
                                          </p:tavLst>
                                        </p:anim>
                                        <p:animEffect transition="in" filter="wipe(right)">
                                          <p:cBhvr>
                                            <p:cTn id="122" dur="300"/>
                                            <p:tgtEl>
                                              <p:spTgt spid="69"/>
                                            </p:tgtEl>
                                          </p:cBhvr>
                                        </p:animEffect>
                                      </p:childTnLst>
                                    </p:cTn>
                                  </p:par>
                                  <p:par>
                                    <p:cTn id="123" presetID="12" presetClass="entr" presetSubtype="8" fill="hold" grpId="0" nodeType="withEffect">
                                      <p:stCondLst>
                                        <p:cond delay="200"/>
                                      </p:stCondLst>
                                      <p:childTnLst>
                                        <p:set>
                                          <p:cBhvr>
                                            <p:cTn id="124" dur="1" fill="hold">
                                              <p:stCondLst>
                                                <p:cond delay="0"/>
                                              </p:stCondLst>
                                            </p:cTn>
                                            <p:tgtEl>
                                              <p:spTgt spid="70"/>
                                            </p:tgtEl>
                                            <p:attrNameLst>
                                              <p:attrName>style.visibility</p:attrName>
                                            </p:attrNameLst>
                                          </p:cBhvr>
                                          <p:to>
                                            <p:strVal val="visible"/>
                                          </p:to>
                                        </p:set>
                                        <p:anim calcmode="lin" valueType="num">
                                          <p:cBhvr additive="base">
                                            <p:cTn id="125" dur="300"/>
                                            <p:tgtEl>
                                              <p:spTgt spid="70"/>
                                            </p:tgtEl>
                                            <p:attrNameLst>
                                              <p:attrName>ppt_x</p:attrName>
                                            </p:attrNameLst>
                                          </p:cBhvr>
                                          <p:tavLst>
                                            <p:tav tm="0">
                                              <p:val>
                                                <p:strVal val="#ppt_x-#ppt_w*1.125000"/>
                                              </p:val>
                                            </p:tav>
                                            <p:tav tm="100000">
                                              <p:val>
                                                <p:strVal val="#ppt_x"/>
                                              </p:val>
                                            </p:tav>
                                          </p:tavLst>
                                        </p:anim>
                                        <p:animEffect transition="in" filter="wipe(right)">
                                          <p:cBhvr>
                                            <p:cTn id="126" dur="300"/>
                                            <p:tgtEl>
                                              <p:spTgt spid="70"/>
                                            </p:tgtEl>
                                          </p:cBhvr>
                                        </p:animEffect>
                                      </p:childTnLst>
                                    </p:cTn>
                                  </p:par>
                                  <p:par>
                                    <p:cTn id="127" presetID="12" presetClass="entr" presetSubtype="8" fill="hold" grpId="0" nodeType="withEffect">
                                      <p:stCondLst>
                                        <p:cond delay="200"/>
                                      </p:stCondLst>
                                      <p:childTnLst>
                                        <p:set>
                                          <p:cBhvr>
                                            <p:cTn id="128" dur="1" fill="hold">
                                              <p:stCondLst>
                                                <p:cond delay="0"/>
                                              </p:stCondLst>
                                            </p:cTn>
                                            <p:tgtEl>
                                              <p:spTgt spid="71"/>
                                            </p:tgtEl>
                                            <p:attrNameLst>
                                              <p:attrName>style.visibility</p:attrName>
                                            </p:attrNameLst>
                                          </p:cBhvr>
                                          <p:to>
                                            <p:strVal val="visible"/>
                                          </p:to>
                                        </p:set>
                                        <p:anim calcmode="lin" valueType="num">
                                          <p:cBhvr additive="base">
                                            <p:cTn id="129" dur="300"/>
                                            <p:tgtEl>
                                              <p:spTgt spid="71"/>
                                            </p:tgtEl>
                                            <p:attrNameLst>
                                              <p:attrName>ppt_x</p:attrName>
                                            </p:attrNameLst>
                                          </p:cBhvr>
                                          <p:tavLst>
                                            <p:tav tm="0">
                                              <p:val>
                                                <p:strVal val="#ppt_x-#ppt_w*1.125000"/>
                                              </p:val>
                                            </p:tav>
                                            <p:tav tm="100000">
                                              <p:val>
                                                <p:strVal val="#ppt_x"/>
                                              </p:val>
                                            </p:tav>
                                          </p:tavLst>
                                        </p:anim>
                                        <p:animEffect transition="in" filter="wipe(right)">
                                          <p:cBhvr>
                                            <p:cTn id="130" dur="300"/>
                                            <p:tgtEl>
                                              <p:spTgt spid="71"/>
                                            </p:tgtEl>
                                          </p:cBhvr>
                                        </p:animEffect>
                                      </p:childTnLst>
                                    </p:cTn>
                                  </p:par>
                                  <p:par>
                                    <p:cTn id="131" presetID="12" presetClass="entr" presetSubtype="8" fill="hold" nodeType="withEffect">
                                      <p:stCondLst>
                                        <p:cond delay="0"/>
                                      </p:stCondLst>
                                      <p:childTnLst>
                                        <p:set>
                                          <p:cBhvr>
                                            <p:cTn id="132" dur="1" fill="hold">
                                              <p:stCondLst>
                                                <p:cond delay="0"/>
                                              </p:stCondLst>
                                            </p:cTn>
                                            <p:tgtEl>
                                              <p:spTgt spid="78"/>
                                            </p:tgtEl>
                                            <p:attrNameLst>
                                              <p:attrName>style.visibility</p:attrName>
                                            </p:attrNameLst>
                                          </p:cBhvr>
                                          <p:to>
                                            <p:strVal val="visible"/>
                                          </p:to>
                                        </p:set>
                                        <p:anim calcmode="lin" valueType="num">
                                          <p:cBhvr additive="base">
                                            <p:cTn id="133" dur="500"/>
                                            <p:tgtEl>
                                              <p:spTgt spid="78"/>
                                            </p:tgtEl>
                                            <p:attrNameLst>
                                              <p:attrName>ppt_x</p:attrName>
                                            </p:attrNameLst>
                                          </p:cBhvr>
                                          <p:tavLst>
                                            <p:tav tm="0">
                                              <p:val>
                                                <p:strVal val="#ppt_x-#ppt_w*1.125000"/>
                                              </p:val>
                                            </p:tav>
                                            <p:tav tm="100000">
                                              <p:val>
                                                <p:strVal val="#ppt_x"/>
                                              </p:val>
                                            </p:tav>
                                          </p:tavLst>
                                        </p:anim>
                                        <p:animEffect transition="in" filter="wipe(right)">
                                          <p:cBhvr>
                                            <p:cTn id="13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80" grpId="0" animBg="1"/>
          <p:bldP spid="81" grpId="0" animBg="1"/>
          <p:bldP spid="109" grpId="0" animBg="1"/>
          <p:bldP spid="110" grpId="0" animBg="1"/>
          <p:bldP spid="114" grpId="0" animBg="1"/>
          <p:bldP spid="115" grpId="0" animBg="1"/>
          <p:bldP spid="68" grpId="0"/>
          <p:bldP spid="69" grpId="0"/>
          <p:bldP spid="70" grpId="0"/>
          <p:bldP spid="71" grpId="0"/>
          <p:bldP spid="76" grpId="0" animBg="1"/>
          <p:bldP spid="77"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828355" y="2162071"/>
            <a:ext cx="1569660" cy="461665"/>
          </a:xfrm>
          <a:prstGeom prst="rect">
            <a:avLst/>
          </a:prstGeom>
          <a:noFill/>
        </p:spPr>
        <p:txBody>
          <a:bodyPr wrap="none" rtlCol="0">
            <a:spAutoFit/>
          </a:bodyPr>
          <a:lstStyle/>
          <a:p>
            <a:r>
              <a:rPr lang="zh-CN" altLang="en-US" sz="2400" spc="300" dirty="0" smtClean="0">
                <a:latin typeface="方正兰亭细黑_GBK" panose="02000000000000000000" pitchFamily="2" charset="-122"/>
                <a:ea typeface="方正兰亭细黑_GBK" panose="02000000000000000000" pitchFamily="2" charset="-122"/>
              </a:rPr>
              <a:t>人事管理</a:t>
            </a:r>
            <a:endParaRPr lang="zh-CN" altLang="en-US" sz="24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4527022" y="2614339"/>
            <a:ext cx="2172326" cy="338554"/>
          </a:xfrm>
          <a:prstGeom prst="rect">
            <a:avLst/>
          </a:prstGeom>
          <a:noFill/>
        </p:spPr>
        <p:txBody>
          <a:bodyPr wrap="none" rtlCol="0">
            <a:spAutoFit/>
          </a:bodyPr>
          <a:lstStyle/>
          <a:p>
            <a:r>
              <a:rPr lang="en-US" altLang="zh-CN" sz="1600" dirty="0" smtClean="0">
                <a:solidFill>
                  <a:srgbClr val="163A5A"/>
                </a:solidFill>
                <a:ea typeface="微软雅黑" panose="020B0503020204020204" pitchFamily="34" charset="-122"/>
              </a:rPr>
              <a:t>Personnel Management</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a:solidFill>
                    <a:schemeClr val="bg1"/>
                  </a:solidFill>
                  <a:latin typeface="Watford DB" pitchFamily="2" charset="0"/>
                  <a:ea typeface="造字工房劲黑（非商用）常规体" pitchFamily="50" charset="-122"/>
                </a:rPr>
                <a:t>2</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62130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93"/>
          <p:cNvSpPr txBox="1"/>
          <p:nvPr/>
        </p:nvSpPr>
        <p:spPr>
          <a:xfrm>
            <a:off x="4592177" y="2130644"/>
            <a:ext cx="2569934" cy="523220"/>
          </a:xfrm>
          <a:prstGeom prst="rect">
            <a:avLst/>
          </a:prstGeom>
          <a:noFill/>
        </p:spPr>
        <p:txBody>
          <a:bodyPr wrap="none" rtlCol="0">
            <a:spAutoFit/>
          </a:bodyPr>
          <a:lstStyle/>
          <a:p>
            <a:r>
              <a:rPr lang="zh-CN" altLang="en-US" sz="2800" spc="300" dirty="0" smtClean="0">
                <a:latin typeface="方正兰亭细黑_GBK" panose="02000000000000000000" pitchFamily="2" charset="-122"/>
                <a:ea typeface="方正兰亭细黑_GBK" panose="02000000000000000000" pitchFamily="2" charset="-122"/>
              </a:rPr>
              <a:t>明年工作计划</a:t>
            </a:r>
            <a:endParaRPr lang="zh-CN" altLang="en-US" sz="2800" spc="300" dirty="0">
              <a:latin typeface="方正兰亭细黑_GBK" panose="02000000000000000000" pitchFamily="2" charset="-122"/>
              <a:ea typeface="方正兰亭细黑_GBK" panose="02000000000000000000" pitchFamily="2" charset="-122"/>
            </a:endParaRPr>
          </a:p>
        </p:txBody>
      </p:sp>
      <p:sp>
        <p:nvSpPr>
          <p:cNvPr id="116" name="TextBox 115"/>
          <p:cNvSpPr txBox="1"/>
          <p:nvPr/>
        </p:nvSpPr>
        <p:spPr>
          <a:xfrm>
            <a:off x="5047430" y="2694582"/>
            <a:ext cx="1659429" cy="338554"/>
          </a:xfrm>
          <a:prstGeom prst="rect">
            <a:avLst/>
          </a:prstGeom>
          <a:noFill/>
        </p:spPr>
        <p:txBody>
          <a:bodyPr wrap="none" rtlCol="0">
            <a:spAutoFit/>
          </a:bodyPr>
          <a:lstStyle/>
          <a:p>
            <a:r>
              <a:rPr lang="en-US" altLang="zh-CN" sz="1600" dirty="0" smtClean="0">
                <a:solidFill>
                  <a:srgbClr val="163A5A"/>
                </a:solidFill>
                <a:latin typeface="Kozuka Gothic Pro R" pitchFamily="34" charset="-128"/>
                <a:ea typeface="Kozuka Gothic Pro R" pitchFamily="34" charset="-128"/>
              </a:rPr>
              <a:t>PROGRAMMING</a:t>
            </a:r>
            <a:endParaRPr lang="zh-CN" altLang="en-US" sz="1600" dirty="0">
              <a:solidFill>
                <a:srgbClr val="163A5A"/>
              </a:solidFill>
              <a:latin typeface="Kozuka Gothic Pro R" pitchFamily="34" charset="-128"/>
              <a:ea typeface="Kozuka Gothic Pro R" pitchFamily="34" charset="-128"/>
            </a:endParaRPr>
          </a:p>
        </p:txBody>
      </p:sp>
      <p:grpSp>
        <p:nvGrpSpPr>
          <p:cNvPr id="6" name="组合 5"/>
          <p:cNvGrpSpPr/>
          <p:nvPr/>
        </p:nvGrpSpPr>
        <p:grpSpPr>
          <a:xfrm>
            <a:off x="2980431" y="1940247"/>
            <a:ext cx="1301106" cy="1301106"/>
            <a:chOff x="2683251" y="1980687"/>
            <a:chExt cx="1301106" cy="1301106"/>
          </a:xfrm>
          <a:solidFill>
            <a:schemeClr val="tx2">
              <a:lumMod val="50000"/>
            </a:schemeClr>
          </a:solidFill>
          <a:effectLst>
            <a:outerShdw blurRad="254000" dist="254000" dir="8100000" algn="tr" rotWithShape="0">
              <a:prstClr val="black">
                <a:alpha val="50000"/>
              </a:prstClr>
            </a:outerShdw>
          </a:effectLst>
        </p:grpSpPr>
        <p:sp>
          <p:nvSpPr>
            <p:cNvPr id="88" name="椭圆 87"/>
            <p:cNvSpPr/>
            <p:nvPr/>
          </p:nvSpPr>
          <p:spPr>
            <a:xfrm>
              <a:off x="2683251" y="1980687"/>
              <a:ext cx="1301106" cy="1301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08" name="TextBox 107"/>
            <p:cNvSpPr txBox="1"/>
            <p:nvPr/>
          </p:nvSpPr>
          <p:spPr>
            <a:xfrm>
              <a:off x="3002623" y="2185262"/>
              <a:ext cx="662361" cy="830997"/>
            </a:xfrm>
            <a:prstGeom prst="rect">
              <a:avLst/>
            </a:prstGeom>
            <a:grpFill/>
          </p:spPr>
          <p:txBody>
            <a:bodyPr wrap="none" rtlCol="0">
              <a:spAutoFit/>
            </a:bodyPr>
            <a:lstStyle/>
            <a:p>
              <a:r>
                <a:rPr lang="en-US" altLang="zh-CN" sz="4800" dirty="0">
                  <a:solidFill>
                    <a:schemeClr val="bg1"/>
                  </a:solidFill>
                  <a:latin typeface="Watford DB" pitchFamily="2" charset="0"/>
                  <a:ea typeface="造字工房劲黑（非商用）常规体" pitchFamily="50" charset="-122"/>
                </a:rPr>
                <a:t>5</a:t>
              </a:r>
              <a:endParaRPr lang="zh-CN" altLang="en-US" sz="4800" dirty="0">
                <a:solidFill>
                  <a:schemeClr val="bg1"/>
                </a:solidFill>
                <a:latin typeface="Watford DB" pitchFamily="2" charset="0"/>
                <a:ea typeface="造字工房劲黑（非商用）常规体" pitchFamily="50" charset="-122"/>
              </a:endParaRPr>
            </a:p>
          </p:txBody>
        </p:sp>
      </p:grpSp>
      <p:cxnSp>
        <p:nvCxnSpPr>
          <p:cNvPr id="38" name="直接连接符 37"/>
          <p:cNvCxnSpPr/>
          <p:nvPr/>
        </p:nvCxnSpPr>
        <p:spPr>
          <a:xfrm flipV="1">
            <a:off x="4572000" y="1940247"/>
            <a:ext cx="0" cy="130110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lef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p:tgtEl>
                                          <p:spTgt spid="94"/>
                                        </p:tgtEl>
                                        <p:attrNameLst>
                                          <p:attrName>ppt_x</p:attrName>
                                        </p:attrNameLst>
                                      </p:cBhvr>
                                      <p:tavLst>
                                        <p:tav tm="0">
                                          <p:val>
                                            <p:strVal val="#ppt_x-#ppt_w*1.125000"/>
                                          </p:val>
                                        </p:tav>
                                        <p:tav tm="100000">
                                          <p:val>
                                            <p:strVal val="#ppt_x"/>
                                          </p:val>
                                        </p:tav>
                                      </p:tavLst>
                                    </p:anim>
                                    <p:animEffect transition="in" filter="wipe(right)">
                                      <p:cBhvr>
                                        <p:cTn id="16" dur="500"/>
                                        <p:tgtEl>
                                          <p:spTgt spid="94"/>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anim calcmode="lin" valueType="num">
                                      <p:cBhvr additive="base">
                                        <p:cTn id="19" dur="500"/>
                                        <p:tgtEl>
                                          <p:spTgt spid="116"/>
                                        </p:tgtEl>
                                        <p:attrNameLst>
                                          <p:attrName>ppt_x</p:attrName>
                                        </p:attrNameLst>
                                      </p:cBhvr>
                                      <p:tavLst>
                                        <p:tav tm="0">
                                          <p:val>
                                            <p:strVal val="#ppt_x-#ppt_w*1.125000"/>
                                          </p:val>
                                        </p:tav>
                                        <p:tav tm="100000">
                                          <p:val>
                                            <p:strVal val="#ppt_x"/>
                                          </p:val>
                                        </p:tav>
                                      </p:tavLst>
                                    </p:anim>
                                    <p:animEffect transition="in" filter="wipe(right)">
                                      <p:cBhvr>
                                        <p:cTn id="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16"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5"/>
          <p:cNvSpPr>
            <a:spLocks noChangeArrowheads="1"/>
          </p:cNvSpPr>
          <p:nvPr/>
        </p:nvSpPr>
        <p:spPr bwMode="auto">
          <a:xfrm>
            <a:off x="8803482" y="4656535"/>
            <a:ext cx="340519" cy="221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1419" tIns="25709" rIns="51419" bIns="25709">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zh-CN" sz="1100">
                <a:solidFill>
                  <a:schemeClr val="bg1"/>
                </a:solidFill>
                <a:latin typeface="Arial Unicode MS" pitchFamily="34" charset="-122"/>
                <a:ea typeface="Arial Unicode MS" pitchFamily="34" charset="-122"/>
                <a:cs typeface="Arial Unicode MS" pitchFamily="34" charset="-122"/>
                <a:sym typeface="Arial Unicode MS" pitchFamily="34" charset="-122"/>
              </a:rPr>
              <a:t>* </a:t>
            </a:r>
            <a:endParaRPr lang="zh-CN" altLang="zh-CN" sz="1100" b="1">
              <a:solidFill>
                <a:schemeClr val="bg1"/>
              </a:solidFill>
              <a:latin typeface="Arial Unicode MS" pitchFamily="34" charset="-122"/>
              <a:ea typeface="Arial Unicode MS" pitchFamily="34" charset="-122"/>
              <a:cs typeface="Arial Unicode MS" pitchFamily="34" charset="-122"/>
              <a:sym typeface="Arial Unicode MS" pitchFamily="34" charset="-122"/>
            </a:endParaRPr>
          </a:p>
        </p:txBody>
      </p:sp>
      <p:cxnSp>
        <p:nvCxnSpPr>
          <p:cNvPr id="27" name="直接连接符 13"/>
          <p:cNvCxnSpPr>
            <a:cxnSpLocks noChangeShapeType="1"/>
            <a:stCxn id="10" idx="7"/>
          </p:cNvCxnSpPr>
          <p:nvPr/>
        </p:nvCxnSpPr>
        <p:spPr bwMode="auto">
          <a:xfrm flipV="1">
            <a:off x="2280047" y="2695575"/>
            <a:ext cx="360759" cy="292894"/>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cxnSp>
      <p:sp>
        <p:nvSpPr>
          <p:cNvPr id="28" name="直接连接符 17"/>
          <p:cNvSpPr>
            <a:spLocks noChangeShapeType="1"/>
          </p:cNvSpPr>
          <p:nvPr/>
        </p:nvSpPr>
        <p:spPr bwMode="auto">
          <a:xfrm>
            <a:off x="3669506" y="2530078"/>
            <a:ext cx="681038" cy="490538"/>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txBody>
          <a:bodyPr lIns="68580" tIns="34290" rIns="68580" bIns="34290"/>
          <a:lstStyle/>
          <a:p>
            <a:endParaRPr lang="zh-CN" altLang="en-US" dirty="0">
              <a:ea typeface="微软雅黑" panose="020B0503020204020204" pitchFamily="34" charset="-122"/>
            </a:endParaRPr>
          </a:p>
        </p:txBody>
      </p:sp>
      <p:cxnSp>
        <p:nvCxnSpPr>
          <p:cNvPr id="29" name="直接连接符 20"/>
          <p:cNvCxnSpPr>
            <a:cxnSpLocks noChangeShapeType="1"/>
          </p:cNvCxnSpPr>
          <p:nvPr/>
        </p:nvCxnSpPr>
        <p:spPr bwMode="auto">
          <a:xfrm flipV="1">
            <a:off x="5176837" y="2472929"/>
            <a:ext cx="623888" cy="548878"/>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cxnSp>
      <p:cxnSp>
        <p:nvCxnSpPr>
          <p:cNvPr id="30" name="直接连接符 23"/>
          <p:cNvCxnSpPr>
            <a:cxnSpLocks noChangeShapeType="1"/>
            <a:endCxn id="10" idx="1"/>
          </p:cNvCxnSpPr>
          <p:nvPr/>
        </p:nvCxnSpPr>
        <p:spPr bwMode="auto">
          <a:xfrm>
            <a:off x="1307307" y="2775347"/>
            <a:ext cx="298847" cy="213122"/>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cxnSp>
      <p:cxnSp>
        <p:nvCxnSpPr>
          <p:cNvPr id="31" name="直接连接符 43"/>
          <p:cNvCxnSpPr>
            <a:cxnSpLocks noChangeShapeType="1"/>
          </p:cNvCxnSpPr>
          <p:nvPr/>
        </p:nvCxnSpPr>
        <p:spPr bwMode="auto">
          <a:xfrm flipV="1">
            <a:off x="4049316" y="3848101"/>
            <a:ext cx="301228" cy="278606"/>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cxnSp>
      <p:cxnSp>
        <p:nvCxnSpPr>
          <p:cNvPr id="32" name="直接连接符 72"/>
          <p:cNvCxnSpPr>
            <a:cxnSpLocks noChangeShapeType="1"/>
          </p:cNvCxnSpPr>
          <p:nvPr/>
        </p:nvCxnSpPr>
        <p:spPr bwMode="auto">
          <a:xfrm>
            <a:off x="7265194" y="1866900"/>
            <a:ext cx="417910" cy="280988"/>
          </a:xfrm>
          <a:prstGeom prst="line">
            <a:avLst/>
          </a:prstGeom>
          <a:noFill/>
          <a:ln w="28575">
            <a:solidFill>
              <a:schemeClr val="tx1">
                <a:lumMod val="50000"/>
                <a:lumOff val="50000"/>
              </a:schemeClr>
            </a:solidFill>
            <a:round/>
          </a:ln>
          <a:extLst>
            <a:ext uri="{909E8E84-426E-40DD-AFC4-6F175D3DCCD1}">
              <a14:hiddenFill xmlns:a14="http://schemas.microsoft.com/office/drawing/2010/main">
                <a:noFill/>
              </a14:hiddenFill>
            </a:ext>
          </a:extLst>
        </p:spPr>
      </p:cxnSp>
      <p:sp>
        <p:nvSpPr>
          <p:cNvPr id="33" name="矩形 76"/>
          <p:cNvSpPr>
            <a:spLocks noChangeArrowheads="1"/>
          </p:cNvSpPr>
          <p:nvPr/>
        </p:nvSpPr>
        <p:spPr bwMode="auto">
          <a:xfrm>
            <a:off x="1221582" y="3811191"/>
            <a:ext cx="1365647" cy="24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0645" tIns="40323" rIns="80645" bIns="40323">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5"/>
              </a:lnSpc>
              <a:spcBef>
                <a:spcPct val="0"/>
              </a:spcBef>
              <a:buNone/>
            </a:pPr>
            <a:r>
              <a:rPr lang="zh-CN" altLang="en-US" sz="1000" dirty="0">
                <a:sym typeface="方正兰亭黑_GBK" panose="02000000000000000000" pitchFamily="2" charset="-122"/>
              </a:rPr>
              <a:t>点击添加描述总结</a:t>
            </a:r>
            <a:r>
              <a:rPr lang="en-US" altLang="zh-CN" sz="1000" dirty="0">
                <a:sym typeface="方正兰亭黑_GBK" panose="02000000000000000000" pitchFamily="2" charset="-122"/>
              </a:rPr>
              <a:t> </a:t>
            </a:r>
            <a:endParaRPr lang="zh-CN" altLang="en-US" sz="1000" dirty="0">
              <a:sym typeface="方正兰亭黑_GBK" panose="02000000000000000000" pitchFamily="2" charset="-122"/>
            </a:endParaRPr>
          </a:p>
        </p:txBody>
      </p:sp>
      <p:sp>
        <p:nvSpPr>
          <p:cNvPr id="34" name="矩形 80"/>
          <p:cNvSpPr>
            <a:spLocks noChangeArrowheads="1"/>
          </p:cNvSpPr>
          <p:nvPr/>
        </p:nvSpPr>
        <p:spPr bwMode="auto">
          <a:xfrm>
            <a:off x="2407444" y="2913460"/>
            <a:ext cx="1365647" cy="24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0645" tIns="40323" rIns="80645" bIns="40323">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5"/>
              </a:lnSpc>
              <a:spcBef>
                <a:spcPct val="0"/>
              </a:spcBef>
              <a:buNone/>
            </a:pPr>
            <a:r>
              <a:rPr lang="zh-CN" altLang="en-US" sz="1000" dirty="0">
                <a:solidFill>
                  <a:srgbClr val="163A5A"/>
                </a:solidFill>
                <a:sym typeface="方正兰亭黑_GBK" panose="02000000000000000000" pitchFamily="2" charset="-122"/>
              </a:rPr>
              <a:t>点击添加描述总结</a:t>
            </a:r>
            <a:r>
              <a:rPr lang="en-US" altLang="zh-CN" sz="1000" dirty="0">
                <a:solidFill>
                  <a:srgbClr val="163A5A"/>
                </a:solidFill>
                <a:sym typeface="方正兰亭黑_GBK" panose="02000000000000000000" pitchFamily="2" charset="-122"/>
              </a:rPr>
              <a:t> </a:t>
            </a:r>
            <a:endParaRPr lang="zh-CN" altLang="en-US" sz="1000" dirty="0">
              <a:solidFill>
                <a:srgbClr val="163A5A"/>
              </a:solidFill>
              <a:sym typeface="方正兰亭黑_GBK" panose="02000000000000000000" pitchFamily="2" charset="-122"/>
            </a:endParaRPr>
          </a:p>
        </p:txBody>
      </p:sp>
      <p:sp>
        <p:nvSpPr>
          <p:cNvPr id="35" name="矩形 81"/>
          <p:cNvSpPr>
            <a:spLocks noChangeArrowheads="1"/>
          </p:cNvSpPr>
          <p:nvPr/>
        </p:nvSpPr>
        <p:spPr bwMode="auto">
          <a:xfrm>
            <a:off x="4099322" y="4055269"/>
            <a:ext cx="1365647" cy="24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0645" tIns="40323" rIns="80645" bIns="40323">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5"/>
              </a:lnSpc>
              <a:spcBef>
                <a:spcPct val="0"/>
              </a:spcBef>
              <a:buNone/>
            </a:pPr>
            <a:r>
              <a:rPr lang="zh-CN" altLang="en-US" sz="1000" dirty="0">
                <a:sym typeface="方正兰亭黑_GBK" panose="02000000000000000000" pitchFamily="2" charset="-122"/>
              </a:rPr>
              <a:t>点击添加描述总结</a:t>
            </a:r>
            <a:r>
              <a:rPr lang="en-US" altLang="zh-CN" sz="1000" dirty="0">
                <a:sym typeface="方正兰亭黑_GBK" panose="02000000000000000000" pitchFamily="2" charset="-122"/>
              </a:rPr>
              <a:t> </a:t>
            </a:r>
            <a:endParaRPr lang="zh-CN" altLang="en-US" sz="1000" dirty="0">
              <a:sym typeface="方正兰亭黑_GBK" panose="02000000000000000000" pitchFamily="2" charset="-122"/>
            </a:endParaRPr>
          </a:p>
        </p:txBody>
      </p:sp>
      <p:sp>
        <p:nvSpPr>
          <p:cNvPr id="36" name="矩形 82"/>
          <p:cNvSpPr>
            <a:spLocks noChangeArrowheads="1"/>
          </p:cNvSpPr>
          <p:nvPr/>
        </p:nvSpPr>
        <p:spPr bwMode="auto">
          <a:xfrm>
            <a:off x="5800725" y="2782975"/>
            <a:ext cx="1366838" cy="248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0645" tIns="40323" rIns="80645" bIns="40323">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5"/>
              </a:lnSpc>
              <a:spcBef>
                <a:spcPct val="0"/>
              </a:spcBef>
              <a:buNone/>
            </a:pPr>
            <a:r>
              <a:rPr lang="zh-CN" altLang="en-US" sz="1000" dirty="0">
                <a:solidFill>
                  <a:srgbClr val="163A5A"/>
                </a:solidFill>
                <a:sym typeface="方正兰亭黑_GBK" panose="02000000000000000000" pitchFamily="2" charset="-122"/>
              </a:rPr>
              <a:t>点击添加描述总结</a:t>
            </a:r>
            <a:endParaRPr lang="zh-CN" altLang="en-US" sz="1400" dirty="0">
              <a:solidFill>
                <a:srgbClr val="163A5A"/>
              </a:solidFill>
              <a:latin typeface="Arial" panose="020B0604020202020204" pitchFamily="34" charset="0"/>
              <a:ea typeface="微软雅黑" panose="020B0503020204020204" pitchFamily="34" charset="-122"/>
            </a:endParaRPr>
          </a:p>
        </p:txBody>
      </p:sp>
      <p:sp>
        <p:nvSpPr>
          <p:cNvPr id="37" name="矩形 85"/>
          <p:cNvSpPr>
            <a:spLocks noChangeArrowheads="1"/>
          </p:cNvSpPr>
          <p:nvPr/>
        </p:nvSpPr>
        <p:spPr bwMode="auto">
          <a:xfrm>
            <a:off x="5938838" y="3331369"/>
            <a:ext cx="2324100" cy="348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6406" tIns="43202" rIns="86406" bIns="43202">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700" dirty="0">
                <a:sym typeface="方正兰亭黑_GBK" panose="02000000000000000000" pitchFamily="2" charset="-122"/>
              </a:rPr>
              <a:t>添加主要观点</a:t>
            </a:r>
            <a:endParaRPr lang="zh-CN" altLang="en-US" sz="1700" dirty="0">
              <a:latin typeface="Arial" panose="020B0604020202020204" pitchFamily="34" charset="0"/>
              <a:ea typeface="微软雅黑" panose="020B0503020204020204" pitchFamily="34" charset="-122"/>
              <a:sym typeface="Arial" panose="020B0604020202020204" pitchFamily="34" charset="0"/>
            </a:endParaRPr>
          </a:p>
        </p:txBody>
      </p:sp>
      <p:sp>
        <p:nvSpPr>
          <p:cNvPr id="38" name="文本框 13"/>
          <p:cNvSpPr>
            <a:spLocks noChangeArrowheads="1"/>
          </p:cNvSpPr>
          <p:nvPr/>
        </p:nvSpPr>
        <p:spPr bwMode="auto">
          <a:xfrm>
            <a:off x="5557838" y="3687367"/>
            <a:ext cx="2740819" cy="1084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6" tIns="34287" rIns="68576"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100" dirty="0">
                <a:solidFill>
                  <a:schemeClr val="tx1">
                    <a:lumMod val="85000"/>
                    <a:lumOff val="15000"/>
                  </a:schemeClr>
                </a:solidFill>
                <a:sym typeface="方正兰亭黑_GBK" panose="02000000000000000000" pitchFamily="2" charset="-122"/>
              </a:rPr>
              <a:t>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grpSp>
        <p:nvGrpSpPr>
          <p:cNvPr id="48" name="组合 47"/>
          <p:cNvGrpSpPr/>
          <p:nvPr/>
        </p:nvGrpSpPr>
        <p:grpSpPr>
          <a:xfrm>
            <a:off x="2450306" y="1581150"/>
            <a:ext cx="1306116" cy="1306116"/>
            <a:chOff x="2450306" y="1581150"/>
            <a:chExt cx="1306116" cy="1306116"/>
          </a:xfrm>
        </p:grpSpPr>
        <p:sp>
          <p:nvSpPr>
            <p:cNvPr id="15" name="椭圆 27"/>
            <p:cNvSpPr>
              <a:spLocks noChangeArrowheads="1"/>
            </p:cNvSpPr>
            <p:nvPr/>
          </p:nvSpPr>
          <p:spPr bwMode="auto">
            <a:xfrm>
              <a:off x="2450306" y="1581150"/>
              <a:ext cx="1306116" cy="1306116"/>
            </a:xfrm>
            <a:prstGeom prst="ellipse">
              <a:avLst/>
            </a:prstGeom>
            <a:solidFill>
              <a:schemeClr val="tx1">
                <a:lumMod val="65000"/>
                <a:lumOff val="35000"/>
              </a:schemeClr>
            </a:solidFill>
            <a:ln>
              <a:noFill/>
            </a:ln>
            <a:extLst>
              <a:ext uri="{91240B29-F687-4F45-9708-019B960494DF}">
                <a14:hiddenLine xmlns:a14="http://schemas.microsoft.com/office/drawing/2010/main" w="9525">
                  <a:solidFill>
                    <a:srgbClr val="000000"/>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600">
                <a:solidFill>
                  <a:srgbClr val="163A5A"/>
                </a:solidFill>
                <a:sym typeface="方正兰亭黑_GBK" panose="02000000000000000000" pitchFamily="2" charset="-122"/>
              </a:endParaRPr>
            </a:p>
          </p:txBody>
        </p:sp>
        <p:grpSp>
          <p:nvGrpSpPr>
            <p:cNvPr id="42" name="组合 41"/>
            <p:cNvGrpSpPr/>
            <p:nvPr/>
          </p:nvGrpSpPr>
          <p:grpSpPr>
            <a:xfrm>
              <a:off x="2506149" y="1638971"/>
              <a:ext cx="1194435" cy="1194435"/>
              <a:chOff x="304800" y="673100"/>
              <a:chExt cx="4000500" cy="4000500"/>
            </a:xfrm>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44" name="椭圆 4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14" name="文本框 26"/>
            <p:cNvSpPr>
              <a:spLocks noChangeArrowheads="1"/>
            </p:cNvSpPr>
            <p:nvPr/>
          </p:nvSpPr>
          <p:spPr bwMode="auto">
            <a:xfrm>
              <a:off x="2569727" y="2026504"/>
              <a:ext cx="1107997" cy="461665"/>
            </a:xfrm>
            <a:prstGeom prst="rect">
              <a:avLst/>
            </a:prstGeom>
            <a:noFill/>
            <a:ln>
              <a:noFill/>
            </a:ln>
          </p:spPr>
          <p:txBody>
            <a:bodyPr wrap="none">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400" dirty="0">
                  <a:solidFill>
                    <a:srgbClr val="163A5A"/>
                  </a:solidFill>
                  <a:sym typeface="方正兰亭黑_GBK" panose="02000000000000000000" pitchFamily="2" charset="-122"/>
                </a:rPr>
                <a:t>关键词</a:t>
              </a:r>
              <a:endParaRPr lang="zh-CN" altLang="en-US" sz="1400" dirty="0">
                <a:solidFill>
                  <a:srgbClr val="163A5A"/>
                </a:solidFill>
                <a:latin typeface="Arial" panose="020B0604020202020204" pitchFamily="34" charset="0"/>
                <a:ea typeface="微软雅黑" panose="020B0503020204020204" pitchFamily="34" charset="-122"/>
              </a:endParaRPr>
            </a:p>
          </p:txBody>
        </p:sp>
      </p:grpSp>
      <p:grpSp>
        <p:nvGrpSpPr>
          <p:cNvPr id="70" name="组合 69"/>
          <p:cNvGrpSpPr/>
          <p:nvPr/>
        </p:nvGrpSpPr>
        <p:grpSpPr>
          <a:xfrm>
            <a:off x="1466850" y="2849166"/>
            <a:ext cx="952500" cy="953690"/>
            <a:chOff x="1466850" y="2849166"/>
            <a:chExt cx="952500" cy="953690"/>
          </a:xfrm>
        </p:grpSpPr>
        <p:sp>
          <p:nvSpPr>
            <p:cNvPr id="10" name="椭圆 6"/>
            <p:cNvSpPr>
              <a:spLocks noChangeArrowheads="1"/>
            </p:cNvSpPr>
            <p:nvPr/>
          </p:nvSpPr>
          <p:spPr bwMode="auto">
            <a:xfrm>
              <a:off x="1466850" y="2849166"/>
              <a:ext cx="952500" cy="953690"/>
            </a:xfrm>
            <a:prstGeom prst="ellipse">
              <a:avLst/>
            </a:prstGeom>
            <a:solidFill>
              <a:schemeClr val="tx1">
                <a:lumMod val="95000"/>
                <a:lumOff val="5000"/>
                <a:alpha val="29803"/>
              </a:schemeClr>
            </a:solidFill>
            <a:ln>
              <a:noFill/>
            </a:ln>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600">
                <a:solidFill>
                  <a:srgbClr val="FFFFFF"/>
                </a:solidFill>
                <a:sym typeface="方正兰亭黑_GBK" panose="02000000000000000000" pitchFamily="2" charset="-122"/>
              </a:endParaRPr>
            </a:p>
          </p:txBody>
        </p:sp>
        <p:grpSp>
          <p:nvGrpSpPr>
            <p:cNvPr id="45" name="组合 44"/>
            <p:cNvGrpSpPr/>
            <p:nvPr/>
          </p:nvGrpSpPr>
          <p:grpSpPr>
            <a:xfrm>
              <a:off x="1542455" y="2925355"/>
              <a:ext cx="801290" cy="801290"/>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9" name="文本框 10"/>
            <p:cNvSpPr>
              <a:spLocks noChangeArrowheads="1"/>
            </p:cNvSpPr>
            <p:nvPr/>
          </p:nvSpPr>
          <p:spPr bwMode="auto">
            <a:xfrm>
              <a:off x="1540505" y="3172112"/>
              <a:ext cx="80021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600" dirty="0">
                  <a:sym typeface="方正兰亭黑_GBK" panose="02000000000000000000" pitchFamily="2" charset="-122"/>
                </a:rPr>
                <a:t>关键词</a:t>
              </a:r>
              <a:endParaRPr lang="zh-CN" altLang="en-US" sz="1600" dirty="0">
                <a:latin typeface="Arial" panose="020B0604020202020204" pitchFamily="34" charset="0"/>
                <a:ea typeface="微软雅黑" panose="020B0503020204020204" pitchFamily="34" charset="-122"/>
              </a:endParaRPr>
            </a:p>
          </p:txBody>
        </p:sp>
      </p:grpSp>
      <p:grpSp>
        <p:nvGrpSpPr>
          <p:cNvPr id="49" name="组合 48"/>
          <p:cNvGrpSpPr/>
          <p:nvPr/>
        </p:nvGrpSpPr>
        <p:grpSpPr>
          <a:xfrm>
            <a:off x="4099322" y="2777481"/>
            <a:ext cx="1224209" cy="1224209"/>
            <a:chOff x="2450306" y="1581150"/>
            <a:chExt cx="1306116" cy="1306116"/>
          </a:xfrm>
        </p:grpSpPr>
        <p:sp>
          <p:nvSpPr>
            <p:cNvPr id="50" name="椭圆 27"/>
            <p:cNvSpPr>
              <a:spLocks noChangeArrowheads="1"/>
            </p:cNvSpPr>
            <p:nvPr/>
          </p:nvSpPr>
          <p:spPr bwMode="auto">
            <a:xfrm>
              <a:off x="2450306" y="1581150"/>
              <a:ext cx="1306116" cy="1306116"/>
            </a:xfrm>
            <a:prstGeom prst="ellipse">
              <a:avLst/>
            </a:prstGeom>
            <a:solidFill>
              <a:schemeClr val="tx1">
                <a:lumMod val="65000"/>
                <a:lumOff val="35000"/>
              </a:schemeClr>
            </a:solidFill>
            <a:ln>
              <a:noFill/>
            </a:ln>
            <a:extLst>
              <a:ext uri="{91240B29-F687-4F45-9708-019B960494DF}">
                <a14:hiddenLine xmlns:a14="http://schemas.microsoft.com/office/drawing/2010/main" w="9525">
                  <a:solidFill>
                    <a:srgbClr val="000000"/>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600">
                <a:solidFill>
                  <a:srgbClr val="FFFFFF"/>
                </a:solidFill>
                <a:sym typeface="方正兰亭黑_GBK" panose="02000000000000000000" pitchFamily="2" charset="-122"/>
              </a:endParaRPr>
            </a:p>
          </p:txBody>
        </p:sp>
        <p:grpSp>
          <p:nvGrpSpPr>
            <p:cNvPr id="51" name="组合 50"/>
            <p:cNvGrpSpPr/>
            <p:nvPr/>
          </p:nvGrpSpPr>
          <p:grpSpPr>
            <a:xfrm>
              <a:off x="2506149" y="1638971"/>
              <a:ext cx="1194435" cy="1194435"/>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4" name="椭圆 5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52" name="文本框 26"/>
            <p:cNvSpPr>
              <a:spLocks noChangeArrowheads="1"/>
            </p:cNvSpPr>
            <p:nvPr/>
          </p:nvSpPr>
          <p:spPr bwMode="auto">
            <a:xfrm>
              <a:off x="2532662" y="2026504"/>
              <a:ext cx="1182129" cy="492553"/>
            </a:xfrm>
            <a:prstGeom prst="rect">
              <a:avLst/>
            </a:prstGeom>
            <a:noFill/>
            <a:ln>
              <a:noFill/>
            </a:ln>
          </p:spPr>
          <p:txBody>
            <a:bodyPr wrap="none">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400" dirty="0">
                  <a:sym typeface="方正兰亭黑_GBK" panose="02000000000000000000" pitchFamily="2" charset="-122"/>
                </a:rPr>
                <a:t>关键词</a:t>
              </a:r>
              <a:endParaRPr lang="zh-CN" altLang="en-US" sz="1400" dirty="0">
                <a:latin typeface="Arial" panose="020B0604020202020204" pitchFamily="34" charset="0"/>
                <a:ea typeface="微软雅黑" panose="020B0503020204020204" pitchFamily="34" charset="-122"/>
              </a:endParaRPr>
            </a:p>
          </p:txBody>
        </p:sp>
      </p:grpSp>
      <p:grpSp>
        <p:nvGrpSpPr>
          <p:cNvPr id="55" name="组合 54"/>
          <p:cNvGrpSpPr/>
          <p:nvPr/>
        </p:nvGrpSpPr>
        <p:grpSpPr>
          <a:xfrm>
            <a:off x="5541407" y="1000534"/>
            <a:ext cx="1773555" cy="1773555"/>
            <a:chOff x="2450306" y="1581150"/>
            <a:chExt cx="1306116" cy="1306116"/>
          </a:xfrm>
        </p:grpSpPr>
        <p:sp>
          <p:nvSpPr>
            <p:cNvPr id="56" name="椭圆 27"/>
            <p:cNvSpPr>
              <a:spLocks noChangeArrowheads="1"/>
            </p:cNvSpPr>
            <p:nvPr/>
          </p:nvSpPr>
          <p:spPr bwMode="auto">
            <a:xfrm>
              <a:off x="2450306" y="1581150"/>
              <a:ext cx="1306116" cy="1306116"/>
            </a:xfrm>
            <a:prstGeom prst="ellipse">
              <a:avLst/>
            </a:prstGeom>
            <a:solidFill>
              <a:schemeClr val="tx1">
                <a:lumMod val="65000"/>
                <a:lumOff val="35000"/>
              </a:schemeClr>
            </a:solidFill>
            <a:ln>
              <a:noFill/>
            </a:ln>
            <a:extLst>
              <a:ext uri="{91240B29-F687-4F45-9708-019B960494DF}">
                <a14:hiddenLine xmlns:a14="http://schemas.microsoft.com/office/drawing/2010/main" w="9525">
                  <a:solidFill>
                    <a:srgbClr val="000000"/>
                  </a:solidFill>
                  <a:bevel/>
                </a14:hiddenLine>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600">
                <a:solidFill>
                  <a:srgbClr val="163A5A"/>
                </a:solidFill>
                <a:sym typeface="方正兰亭黑_GBK" panose="02000000000000000000" pitchFamily="2" charset="-122"/>
              </a:endParaRPr>
            </a:p>
          </p:txBody>
        </p:sp>
        <p:grpSp>
          <p:nvGrpSpPr>
            <p:cNvPr id="57" name="组合 56"/>
            <p:cNvGrpSpPr/>
            <p:nvPr/>
          </p:nvGrpSpPr>
          <p:grpSpPr>
            <a:xfrm>
              <a:off x="2506149" y="1638971"/>
              <a:ext cx="1194435" cy="1194435"/>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60" name="椭圆 5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58" name="文本框 26"/>
            <p:cNvSpPr>
              <a:spLocks noChangeArrowheads="1"/>
            </p:cNvSpPr>
            <p:nvPr/>
          </p:nvSpPr>
          <p:spPr bwMode="auto">
            <a:xfrm>
              <a:off x="2602410" y="2026504"/>
              <a:ext cx="1042630" cy="430651"/>
            </a:xfrm>
            <a:prstGeom prst="rect">
              <a:avLst/>
            </a:prstGeom>
            <a:noFill/>
            <a:ln>
              <a:noFill/>
            </a:ln>
          </p:spPr>
          <p:txBody>
            <a:bodyPr wrap="none">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3200" dirty="0">
                  <a:solidFill>
                    <a:srgbClr val="163A5A"/>
                  </a:solidFill>
                  <a:sym typeface="方正兰亭黑_GBK" panose="02000000000000000000" pitchFamily="2" charset="-122"/>
                </a:rPr>
                <a:t>关键词</a:t>
              </a:r>
              <a:endParaRPr lang="zh-CN" altLang="en-US" sz="1800" dirty="0">
                <a:solidFill>
                  <a:srgbClr val="163A5A"/>
                </a:solidFill>
                <a:latin typeface="Arial" panose="020B0604020202020204" pitchFamily="34" charset="0"/>
                <a:ea typeface="微软雅黑" panose="020B0503020204020204" pitchFamily="34" charset="-122"/>
              </a:endParaRPr>
            </a:p>
          </p:txBody>
        </p:sp>
      </p:grpSp>
      <p:sp>
        <p:nvSpPr>
          <p:cNvPr id="61" name="椭圆 60"/>
          <p:cNvSpPr/>
          <p:nvPr/>
        </p:nvSpPr>
        <p:spPr>
          <a:xfrm>
            <a:off x="1023560" y="2511581"/>
            <a:ext cx="370327" cy="37032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2" name="椭圆 61"/>
          <p:cNvSpPr/>
          <p:nvPr/>
        </p:nvSpPr>
        <p:spPr>
          <a:xfrm>
            <a:off x="3700017" y="4013064"/>
            <a:ext cx="407360" cy="407360"/>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3" name="椭圆 62"/>
          <p:cNvSpPr/>
          <p:nvPr/>
        </p:nvSpPr>
        <p:spPr>
          <a:xfrm>
            <a:off x="7586216" y="2053655"/>
            <a:ext cx="483363" cy="483363"/>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64" name="直接连接符 6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5" name="椭圆 64"/>
          <p:cNvSpPr/>
          <p:nvPr/>
        </p:nvSpPr>
        <p:spPr>
          <a:xfrm>
            <a:off x="646880" y="242192"/>
            <a:ext cx="274777" cy="274777"/>
          </a:xfrm>
          <a:prstGeom prst="ellipse">
            <a:avLst/>
          </a:prstGeom>
          <a:solidFill>
            <a:schemeClr val="tx2">
              <a:lumMod val="50000"/>
            </a:schemeClr>
          </a:solidFill>
          <a:ln>
            <a:solidFill>
              <a:srgbClr val="163A5A"/>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6" name="TextBox 65"/>
          <p:cNvSpPr txBox="1"/>
          <p:nvPr/>
        </p:nvSpPr>
        <p:spPr>
          <a:xfrm>
            <a:off x="908957" y="206330"/>
            <a:ext cx="1954381"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明年工作计划</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7" name="直接连接符 66"/>
          <p:cNvCxnSpPr/>
          <p:nvPr/>
        </p:nvCxnSpPr>
        <p:spPr>
          <a:xfrm>
            <a:off x="2792976" y="3145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down)">
                                      <p:cBhvr>
                                        <p:cTn id="7" dur="300"/>
                                        <p:tgtEl>
                                          <p:spTgt spid="65"/>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 calcmode="lin" valueType="num">
                                      <p:cBhvr additive="base">
                                        <p:cTn id="11" dur="500"/>
                                        <p:tgtEl>
                                          <p:spTgt spid="66"/>
                                        </p:tgtEl>
                                        <p:attrNameLst>
                                          <p:attrName>ppt_x</p:attrName>
                                        </p:attrNameLst>
                                      </p:cBhvr>
                                      <p:tavLst>
                                        <p:tav tm="0">
                                          <p:val>
                                            <p:strVal val="#ppt_x-#ppt_w*1.125000"/>
                                          </p:val>
                                        </p:tav>
                                        <p:tav tm="100000">
                                          <p:val>
                                            <p:strVal val="#ppt_x"/>
                                          </p:val>
                                        </p:tav>
                                      </p:tavLst>
                                    </p:anim>
                                    <p:animEffect transition="in" filter="wipe(right)">
                                      <p:cBhvr>
                                        <p:cTn id="12" dur="500"/>
                                        <p:tgtEl>
                                          <p:spTgt spid="66"/>
                                        </p:tgtEl>
                                      </p:cBhvr>
                                    </p:animEffect>
                                  </p:childTnLst>
                                </p:cTn>
                              </p:par>
                              <p:par>
                                <p:cTn id="13" presetID="22" presetClass="entr" presetSubtype="8"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wipe(left)">
                                      <p:cBhvr>
                                        <p:cTn id="15" dur="300"/>
                                        <p:tgtEl>
                                          <p:spTgt spid="64"/>
                                        </p:tgtEl>
                                      </p:cBhvr>
                                    </p:animEffect>
                                  </p:childTnLst>
                                </p:cTn>
                              </p:par>
                              <p:par>
                                <p:cTn id="16" presetID="12" presetClass="entr" presetSubtype="8" fill="hold" nodeType="withEffect">
                                  <p:stCondLst>
                                    <p:cond delay="0"/>
                                  </p:stCondLst>
                                  <p:childTnLst>
                                    <p:set>
                                      <p:cBhvr>
                                        <p:cTn id="17" dur="1" fill="hold">
                                          <p:stCondLst>
                                            <p:cond delay="0"/>
                                          </p:stCondLst>
                                        </p:cTn>
                                        <p:tgtEl>
                                          <p:spTgt spid="67"/>
                                        </p:tgtEl>
                                        <p:attrNameLst>
                                          <p:attrName>style.visibility</p:attrName>
                                        </p:attrNameLst>
                                      </p:cBhvr>
                                      <p:to>
                                        <p:strVal val="visible"/>
                                      </p:to>
                                    </p:set>
                                    <p:anim calcmode="lin" valueType="num">
                                      <p:cBhvr additive="base">
                                        <p:cTn id="18" dur="500"/>
                                        <p:tgtEl>
                                          <p:spTgt spid="67"/>
                                        </p:tgtEl>
                                        <p:attrNameLst>
                                          <p:attrName>ppt_x</p:attrName>
                                        </p:attrNameLst>
                                      </p:cBhvr>
                                      <p:tavLst>
                                        <p:tav tm="0">
                                          <p:val>
                                            <p:strVal val="#ppt_x-#ppt_w*1.125000"/>
                                          </p:val>
                                        </p:tav>
                                        <p:tav tm="100000">
                                          <p:val>
                                            <p:strVal val="#ppt_x"/>
                                          </p:val>
                                        </p:tav>
                                      </p:tavLst>
                                    </p:anim>
                                    <p:animEffect transition="in" filter="wipe(right)">
                                      <p:cBhvr>
                                        <p:cTn id="19" dur="500"/>
                                        <p:tgtEl>
                                          <p:spTgt spid="6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left)">
                                      <p:cBhvr>
                                        <p:cTn id="29" dur="500"/>
                                        <p:tgtEl>
                                          <p:spTgt spid="3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0"/>
                                        </p:tgtEl>
                                        <p:attrNameLst>
                                          <p:attrName>style.visibility</p:attrName>
                                        </p:attrNameLst>
                                      </p:cBhvr>
                                      <p:to>
                                        <p:strVal val="visible"/>
                                      </p:to>
                                    </p:set>
                                    <p:animEffect transition="in" filter="fade">
                                      <p:cBhvr>
                                        <p:cTn id="34" dur="500"/>
                                        <p:tgtEl>
                                          <p:spTgt spid="7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down)">
                                      <p:cBhvr>
                                        <p:cTn id="39" dur="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500"/>
                                        <p:tgtEl>
                                          <p:spTgt spid="48"/>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wipe(left)">
                                      <p:cBhvr>
                                        <p:cTn id="49" dur="500"/>
                                        <p:tgtEl>
                                          <p:spTgt spid="3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34"/>
                                        </p:tgtEl>
                                        <p:attrNameLst>
                                          <p:attrName>style.visibility</p:attrName>
                                        </p:attrNameLst>
                                      </p:cBhvr>
                                      <p:to>
                                        <p:strVal val="visible"/>
                                      </p:to>
                                    </p:set>
                                    <p:animEffect transition="in" filter="wipe(left)">
                                      <p:cBhvr>
                                        <p:cTn id="54" dur="500"/>
                                        <p:tgtEl>
                                          <p:spTgt spid="34"/>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wipe(left)">
                                      <p:cBhvr>
                                        <p:cTn id="59" dur="500"/>
                                        <p:tgtEl>
                                          <p:spTgt spid="28"/>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49"/>
                                        </p:tgtEl>
                                        <p:attrNameLst>
                                          <p:attrName>style.visibility</p:attrName>
                                        </p:attrNameLst>
                                      </p:cBhvr>
                                      <p:to>
                                        <p:strVal val="visible"/>
                                      </p:to>
                                    </p:set>
                                    <p:animEffect transition="in" filter="fade">
                                      <p:cBhvr>
                                        <p:cTn id="64" dur="500"/>
                                        <p:tgtEl>
                                          <p:spTgt spid="49"/>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1" fill="hold" nodeType="click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up)">
                                      <p:cBhvr>
                                        <p:cTn id="69" dur="500"/>
                                        <p:tgtEl>
                                          <p:spTgt spid="31"/>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62"/>
                                        </p:tgtEl>
                                        <p:attrNameLst>
                                          <p:attrName>style.visibility</p:attrName>
                                        </p:attrNameLst>
                                      </p:cBhvr>
                                      <p:to>
                                        <p:strVal val="visible"/>
                                      </p:to>
                                    </p:set>
                                    <p:animEffect transition="in" filter="fade">
                                      <p:cBhvr>
                                        <p:cTn id="74" dur="500"/>
                                        <p:tgtEl>
                                          <p:spTgt spid="6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35"/>
                                        </p:tgtEl>
                                        <p:attrNameLst>
                                          <p:attrName>style.visibility</p:attrName>
                                        </p:attrNameLst>
                                      </p:cBhvr>
                                      <p:to>
                                        <p:strVal val="visible"/>
                                      </p:to>
                                    </p:set>
                                    <p:animEffect transition="in" filter="wipe(left)">
                                      <p:cBhvr>
                                        <p:cTn id="79" dur="500"/>
                                        <p:tgtEl>
                                          <p:spTgt spid="35"/>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4" fill="hold" nodeType="click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wipe(down)">
                                      <p:cBhvr>
                                        <p:cTn id="84" dur="500"/>
                                        <p:tgtEl>
                                          <p:spTgt spid="2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55"/>
                                        </p:tgtEl>
                                        <p:attrNameLst>
                                          <p:attrName>style.visibility</p:attrName>
                                        </p:attrNameLst>
                                      </p:cBhvr>
                                      <p:to>
                                        <p:strVal val="visible"/>
                                      </p:to>
                                    </p:set>
                                    <p:animEffect transition="in" filter="fade">
                                      <p:cBhvr>
                                        <p:cTn id="89" dur="500"/>
                                        <p:tgtEl>
                                          <p:spTgt spid="55"/>
                                        </p:tgtEl>
                                      </p:cBhvr>
                                    </p:animEffect>
                                  </p:childTnLst>
                                </p:cTn>
                              </p:par>
                            </p:childTnLst>
                          </p:cTn>
                        </p:par>
                      </p:childTnLst>
                    </p:cTn>
                  </p:par>
                  <p:par>
                    <p:cTn id="90" fill="hold">
                      <p:stCondLst>
                        <p:cond delay="indefinite"/>
                      </p:stCondLst>
                      <p:childTnLst>
                        <p:par>
                          <p:cTn id="91" fill="hold">
                            <p:stCondLst>
                              <p:cond delay="0"/>
                            </p:stCondLst>
                            <p:childTnLst>
                              <p:par>
                                <p:cTn id="92" presetID="22" presetClass="entr" presetSubtype="8" fill="hold" nodeType="clickEffect">
                                  <p:stCondLst>
                                    <p:cond delay="0"/>
                                  </p:stCondLst>
                                  <p:childTnLst>
                                    <p:set>
                                      <p:cBhvr>
                                        <p:cTn id="93" dur="1" fill="hold">
                                          <p:stCondLst>
                                            <p:cond delay="0"/>
                                          </p:stCondLst>
                                        </p:cTn>
                                        <p:tgtEl>
                                          <p:spTgt spid="32"/>
                                        </p:tgtEl>
                                        <p:attrNameLst>
                                          <p:attrName>style.visibility</p:attrName>
                                        </p:attrNameLst>
                                      </p:cBhvr>
                                      <p:to>
                                        <p:strVal val="visible"/>
                                      </p:to>
                                    </p:set>
                                    <p:animEffect transition="in" filter="wipe(left)">
                                      <p:cBhvr>
                                        <p:cTn id="94" dur="500"/>
                                        <p:tgtEl>
                                          <p:spTgt spid="32"/>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63"/>
                                        </p:tgtEl>
                                        <p:attrNameLst>
                                          <p:attrName>style.visibility</p:attrName>
                                        </p:attrNameLst>
                                      </p:cBhvr>
                                      <p:to>
                                        <p:strVal val="visible"/>
                                      </p:to>
                                    </p:set>
                                    <p:animEffect transition="in" filter="fade">
                                      <p:cBhvr>
                                        <p:cTn id="99" dur="500"/>
                                        <p:tgtEl>
                                          <p:spTgt spid="63"/>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grpId="0" nodeType="clickEffect">
                                  <p:stCondLst>
                                    <p:cond delay="0"/>
                                  </p:stCondLst>
                                  <p:childTnLst>
                                    <p:set>
                                      <p:cBhvr>
                                        <p:cTn id="103" dur="1" fill="hold">
                                          <p:stCondLst>
                                            <p:cond delay="0"/>
                                          </p:stCondLst>
                                        </p:cTn>
                                        <p:tgtEl>
                                          <p:spTgt spid="36"/>
                                        </p:tgtEl>
                                        <p:attrNameLst>
                                          <p:attrName>style.visibility</p:attrName>
                                        </p:attrNameLst>
                                      </p:cBhvr>
                                      <p:to>
                                        <p:strVal val="visible"/>
                                      </p:to>
                                    </p:set>
                                    <p:animEffect transition="in" filter="wipe(left)">
                                      <p:cBhvr>
                                        <p:cTn id="104" dur="500"/>
                                        <p:tgtEl>
                                          <p:spTgt spid="36"/>
                                        </p:tgtEl>
                                      </p:cBhvr>
                                    </p:animEffect>
                                  </p:childTnLst>
                                </p:cTn>
                              </p:par>
                            </p:childTnLst>
                          </p:cTn>
                        </p:par>
                        <p:par>
                          <p:cTn id="105" fill="hold">
                            <p:stCondLst>
                              <p:cond delay="500"/>
                            </p:stCondLst>
                            <p:childTnLst>
                              <p:par>
                                <p:cTn id="106" presetID="2" presetClass="entr" presetSubtype="2" fill="hold" grpId="0" nodeType="afterEffect">
                                  <p:stCondLst>
                                    <p:cond delay="0"/>
                                  </p:stCondLst>
                                  <p:iterate type="lt">
                                    <p:tmPct val="15000"/>
                                  </p:iterate>
                                  <p:childTnLst>
                                    <p:set>
                                      <p:cBhvr>
                                        <p:cTn id="107" dur="1" fill="hold">
                                          <p:stCondLst>
                                            <p:cond delay="0"/>
                                          </p:stCondLst>
                                        </p:cTn>
                                        <p:tgtEl>
                                          <p:spTgt spid="37"/>
                                        </p:tgtEl>
                                        <p:attrNameLst>
                                          <p:attrName>style.visibility</p:attrName>
                                        </p:attrNameLst>
                                      </p:cBhvr>
                                      <p:to>
                                        <p:strVal val="visible"/>
                                      </p:to>
                                    </p:set>
                                    <p:anim calcmode="lin" valueType="num">
                                      <p:cBhvr additive="base">
                                        <p:cTn id="108" dur="500" fill="hold"/>
                                        <p:tgtEl>
                                          <p:spTgt spid="37"/>
                                        </p:tgtEl>
                                        <p:attrNameLst>
                                          <p:attrName>ppt_x</p:attrName>
                                        </p:attrNameLst>
                                      </p:cBhvr>
                                      <p:tavLst>
                                        <p:tav tm="0">
                                          <p:val>
                                            <p:strVal val="1+#ppt_w/2"/>
                                          </p:val>
                                        </p:tav>
                                        <p:tav tm="100000">
                                          <p:val>
                                            <p:strVal val="#ppt_x"/>
                                          </p:val>
                                        </p:tav>
                                      </p:tavLst>
                                    </p:anim>
                                    <p:anim calcmode="lin" valueType="num">
                                      <p:cBhvr additive="base">
                                        <p:cTn id="109"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22" presetClass="entr" presetSubtype="1" fill="hold" grpId="0" nodeType="clickEffect">
                                  <p:stCondLst>
                                    <p:cond delay="0"/>
                                  </p:stCondLst>
                                  <p:childTnLst>
                                    <p:set>
                                      <p:cBhvr>
                                        <p:cTn id="113" dur="1" fill="hold">
                                          <p:stCondLst>
                                            <p:cond delay="0"/>
                                          </p:stCondLst>
                                        </p:cTn>
                                        <p:tgtEl>
                                          <p:spTgt spid="38"/>
                                        </p:tgtEl>
                                        <p:attrNameLst>
                                          <p:attrName>style.visibility</p:attrName>
                                        </p:attrNameLst>
                                      </p:cBhvr>
                                      <p:to>
                                        <p:strVal val="visible"/>
                                      </p:to>
                                    </p:set>
                                    <p:animEffect transition="in" filter="wipe(up)">
                                      <p:cBhvr>
                                        <p:cTn id="11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p:bldP spid="34" grpId="0"/>
      <p:bldP spid="35" grpId="0"/>
      <p:bldP spid="36" grpId="0"/>
      <p:bldP spid="37" grpId="0"/>
      <p:bldP spid="38" grpId="0"/>
      <p:bldP spid="61" grpId="0" animBg="1"/>
      <p:bldP spid="62" grpId="0" animBg="1"/>
      <p:bldP spid="63" grpId="0" animBg="1"/>
      <p:bldP spid="65" grpId="0" animBg="1"/>
      <p:bldP spid="6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7"/>
          <p:cNvSpPr>
            <a:spLocks noChangeArrowheads="1"/>
          </p:cNvSpPr>
          <p:nvPr/>
        </p:nvSpPr>
        <p:spPr bwMode="auto">
          <a:xfrm>
            <a:off x="0" y="3963964"/>
            <a:ext cx="7164288" cy="637839"/>
          </a:xfrm>
          <a:prstGeom prst="rect">
            <a:avLst/>
          </a:prstGeom>
          <a:solidFill>
            <a:schemeClr val="bg1">
              <a:lumMod val="85000"/>
            </a:schemeClr>
          </a:solidFill>
          <a:ln w="9525">
            <a:solidFill>
              <a:srgbClr val="EAEAEA"/>
            </a:solidFill>
            <a:miter lim="800000"/>
          </a:ln>
        </p:spPr>
        <p:txBody>
          <a:bodyPr wrap="none" lIns="67099" tIns="33549" rIns="67099" bIns="33549" anchor="ctr"/>
          <a:lstStyle/>
          <a:p>
            <a:endParaRPr lang="zh-CN" altLang="en-US" kern="0" dirty="0">
              <a:solidFill>
                <a:sysClr val="windowText" lastClr="000000"/>
              </a:solidFill>
              <a:ea typeface="微软雅黑" panose="020B0503020204020204" pitchFamily="34" charset="-122"/>
            </a:endParaRPr>
          </a:p>
        </p:txBody>
      </p:sp>
      <p:sp>
        <p:nvSpPr>
          <p:cNvPr id="5" name="Line 43"/>
          <p:cNvSpPr>
            <a:spLocks noChangeShapeType="1"/>
          </p:cNvSpPr>
          <p:nvPr/>
        </p:nvSpPr>
        <p:spPr bwMode="auto">
          <a:xfrm rot="5400000">
            <a:off x="3283608" y="1630919"/>
            <a:ext cx="0" cy="5519899"/>
          </a:xfrm>
          <a:prstGeom prst="line">
            <a:avLst/>
          </a:prstGeom>
          <a:noFill/>
          <a:ln w="28575">
            <a:solidFill>
              <a:srgbClr val="163A5A"/>
            </a:solidFill>
            <a:prstDash val="lgDash"/>
            <a:round/>
            <a:tailEnd type="triangle" w="lg" len="lg"/>
          </a:ln>
          <a:extLst>
            <a:ext uri="{909E8E84-426E-40DD-AFC4-6F175D3DCCD1}">
              <a14:hiddenFill xmlns:a14="http://schemas.microsoft.com/office/drawing/2010/main">
                <a:noFill/>
              </a14:hiddenFill>
            </a:ext>
          </a:extLst>
        </p:spPr>
        <p:txBody>
          <a:bodyPr lIns="67099" tIns="33549" rIns="67099" bIns="33549"/>
          <a:lstStyle/>
          <a:p>
            <a:pPr>
              <a:defRPr/>
            </a:pPr>
            <a:endParaRPr lang="zh-CN" altLang="en-US" kern="0" dirty="0">
              <a:solidFill>
                <a:sysClr val="windowText" lastClr="000000"/>
              </a:solidFill>
              <a:ea typeface="微软雅黑" panose="020B0503020204020204" pitchFamily="34" charset="-122"/>
            </a:endParaRPr>
          </a:p>
        </p:txBody>
      </p:sp>
      <p:sp>
        <p:nvSpPr>
          <p:cNvPr id="6" name="Rectangle 6"/>
          <p:cNvSpPr>
            <a:spLocks noChangeArrowheads="1"/>
          </p:cNvSpPr>
          <p:nvPr/>
        </p:nvSpPr>
        <p:spPr bwMode="auto">
          <a:xfrm>
            <a:off x="2774991" y="2583160"/>
            <a:ext cx="4389297" cy="633742"/>
          </a:xfrm>
          <a:prstGeom prst="rect">
            <a:avLst/>
          </a:prstGeom>
          <a:solidFill>
            <a:schemeClr val="bg1">
              <a:lumMod val="85000"/>
            </a:schemeClr>
          </a:solidFill>
          <a:ln w="9525">
            <a:solidFill>
              <a:srgbClr val="EAEAEA"/>
            </a:solidFill>
            <a:miter lim="800000"/>
          </a:ln>
        </p:spPr>
        <p:txBody>
          <a:bodyPr wrap="none" lIns="67099" tIns="33549" rIns="67099" bIns="33549" anchor="ctr"/>
          <a:lstStyle/>
          <a:p>
            <a:pPr>
              <a:defRPr/>
            </a:pPr>
            <a:endParaRPr lang="zh-CN" altLang="en-US" kern="0" dirty="0">
              <a:solidFill>
                <a:sysClr val="windowText" lastClr="000000"/>
              </a:solidFill>
              <a:ea typeface="微软雅黑" panose="020B0503020204020204" pitchFamily="34" charset="-122"/>
            </a:endParaRPr>
          </a:p>
        </p:txBody>
      </p:sp>
      <p:sp>
        <p:nvSpPr>
          <p:cNvPr id="7" name="Line 43"/>
          <p:cNvSpPr>
            <a:spLocks noChangeShapeType="1"/>
          </p:cNvSpPr>
          <p:nvPr/>
        </p:nvSpPr>
        <p:spPr bwMode="auto">
          <a:xfrm rot="16200000" flipH="1">
            <a:off x="4894819" y="1723673"/>
            <a:ext cx="0" cy="2526729"/>
          </a:xfrm>
          <a:prstGeom prst="line">
            <a:avLst/>
          </a:prstGeom>
          <a:noFill/>
          <a:ln w="28575">
            <a:solidFill>
              <a:srgbClr val="163A5A"/>
            </a:solidFill>
            <a:prstDash val="lgDash"/>
            <a:round/>
            <a:tailEnd type="triangle" w="lg" len="lg"/>
          </a:ln>
          <a:extLst>
            <a:ext uri="{909E8E84-426E-40DD-AFC4-6F175D3DCCD1}">
              <a14:hiddenFill xmlns:a14="http://schemas.microsoft.com/office/drawing/2010/main">
                <a:noFill/>
              </a14:hiddenFill>
            </a:ext>
          </a:extLst>
        </p:spPr>
        <p:txBody>
          <a:bodyPr lIns="67099" tIns="33549" rIns="67099" bIns="33549"/>
          <a:lstStyle/>
          <a:p>
            <a:pPr>
              <a:defRPr/>
            </a:pPr>
            <a:endParaRPr lang="zh-CN" altLang="en-US" kern="0" dirty="0">
              <a:solidFill>
                <a:sysClr val="windowText" lastClr="000000"/>
              </a:solidFill>
              <a:ea typeface="微软雅黑" panose="020B0503020204020204" pitchFamily="34" charset="-122"/>
            </a:endParaRPr>
          </a:p>
        </p:txBody>
      </p:sp>
      <p:sp>
        <p:nvSpPr>
          <p:cNvPr id="8" name="Rectangle 5"/>
          <p:cNvSpPr>
            <a:spLocks noChangeArrowheads="1"/>
          </p:cNvSpPr>
          <p:nvPr/>
        </p:nvSpPr>
        <p:spPr bwMode="auto">
          <a:xfrm rot="5400000">
            <a:off x="5978043" y="3441937"/>
            <a:ext cx="1744121" cy="631020"/>
          </a:xfrm>
          <a:prstGeom prst="rect">
            <a:avLst/>
          </a:prstGeom>
          <a:solidFill>
            <a:srgbClr val="FFFFFF"/>
          </a:solidFill>
          <a:ln w="9525">
            <a:solidFill>
              <a:srgbClr val="EAEAEA"/>
            </a:solidFill>
            <a:miter lim="800000"/>
          </a:ln>
        </p:spPr>
        <p:txBody>
          <a:bodyPr wrap="none" lIns="67099" tIns="33549" rIns="67099" bIns="33549" anchor="ctr"/>
          <a:lstStyle/>
          <a:p>
            <a:pPr>
              <a:defRPr/>
            </a:pPr>
            <a:endParaRPr lang="zh-CN" altLang="en-US" kern="0" dirty="0">
              <a:solidFill>
                <a:sysClr val="windowText" lastClr="000000"/>
              </a:solidFill>
              <a:ea typeface="微软雅黑" panose="020B0503020204020204" pitchFamily="34" charset="-122"/>
            </a:endParaRPr>
          </a:p>
        </p:txBody>
      </p:sp>
      <p:sp>
        <p:nvSpPr>
          <p:cNvPr id="9" name="Line 44"/>
          <p:cNvSpPr>
            <a:spLocks noChangeShapeType="1"/>
          </p:cNvSpPr>
          <p:nvPr/>
        </p:nvSpPr>
        <p:spPr bwMode="auto">
          <a:xfrm>
            <a:off x="6863359" y="3428593"/>
            <a:ext cx="0" cy="302226"/>
          </a:xfrm>
          <a:prstGeom prst="line">
            <a:avLst/>
          </a:prstGeom>
          <a:noFill/>
          <a:ln w="28575">
            <a:solidFill>
              <a:srgbClr val="163A5A"/>
            </a:solidFill>
            <a:prstDash val="lgDash"/>
            <a:round/>
            <a:tailEnd type="triangle" w="lg" len="lg"/>
          </a:ln>
          <a:extLst>
            <a:ext uri="{909E8E84-426E-40DD-AFC4-6F175D3DCCD1}">
              <a14:hiddenFill xmlns:a14="http://schemas.microsoft.com/office/drawing/2010/main">
                <a:noFill/>
              </a14:hiddenFill>
            </a:ext>
          </a:extLst>
        </p:spPr>
        <p:txBody>
          <a:bodyPr lIns="67099" tIns="33549" rIns="67099" bIns="33549"/>
          <a:lstStyle/>
          <a:p>
            <a:pPr>
              <a:defRPr/>
            </a:pPr>
            <a:endParaRPr lang="zh-CN" altLang="en-US" kern="0" dirty="0">
              <a:solidFill>
                <a:sysClr val="windowText" lastClr="000000"/>
              </a:solidFill>
              <a:ea typeface="微软雅黑" panose="020B0503020204020204" pitchFamily="34" charset="-122"/>
            </a:endParaRPr>
          </a:p>
        </p:txBody>
      </p:sp>
      <p:sp>
        <p:nvSpPr>
          <p:cNvPr id="10" name="Rectangle 7"/>
          <p:cNvSpPr>
            <a:spLocks noChangeArrowheads="1"/>
          </p:cNvSpPr>
          <p:nvPr/>
        </p:nvSpPr>
        <p:spPr bwMode="auto">
          <a:xfrm>
            <a:off x="3135573" y="1254435"/>
            <a:ext cx="4028715" cy="637839"/>
          </a:xfrm>
          <a:prstGeom prst="rect">
            <a:avLst/>
          </a:prstGeom>
          <a:solidFill>
            <a:schemeClr val="bg1">
              <a:lumMod val="85000"/>
            </a:schemeClr>
          </a:solidFill>
          <a:ln w="9525">
            <a:solidFill>
              <a:srgbClr val="EAEAEA"/>
            </a:solidFill>
            <a:miter lim="800000"/>
          </a:ln>
        </p:spPr>
        <p:txBody>
          <a:bodyPr wrap="none" lIns="67099" tIns="33549" rIns="67099" bIns="33549" anchor="ctr"/>
          <a:lstStyle/>
          <a:p>
            <a:endParaRPr lang="zh-CN" altLang="en-US" kern="0" dirty="0">
              <a:solidFill>
                <a:sysClr val="windowText" lastClr="000000"/>
              </a:solidFill>
              <a:ea typeface="微软雅黑" panose="020B0503020204020204" pitchFamily="34" charset="-122"/>
            </a:endParaRPr>
          </a:p>
        </p:txBody>
      </p:sp>
      <p:sp>
        <p:nvSpPr>
          <p:cNvPr id="11" name="Line 43"/>
          <p:cNvSpPr>
            <a:spLocks noChangeShapeType="1"/>
          </p:cNvSpPr>
          <p:nvPr/>
        </p:nvSpPr>
        <p:spPr bwMode="auto">
          <a:xfrm rot="5400000">
            <a:off x="4780192" y="373836"/>
            <a:ext cx="0" cy="2526729"/>
          </a:xfrm>
          <a:prstGeom prst="line">
            <a:avLst/>
          </a:prstGeom>
          <a:noFill/>
          <a:ln w="28575">
            <a:solidFill>
              <a:srgbClr val="163A5A"/>
            </a:solidFill>
            <a:prstDash val="lgDash"/>
            <a:round/>
            <a:tailEnd type="triangle" w="lg" len="lg"/>
          </a:ln>
          <a:extLst>
            <a:ext uri="{909E8E84-426E-40DD-AFC4-6F175D3DCCD1}">
              <a14:hiddenFill xmlns:a14="http://schemas.microsoft.com/office/drawing/2010/main">
                <a:noFill/>
              </a14:hiddenFill>
            </a:ext>
          </a:extLst>
        </p:spPr>
        <p:txBody>
          <a:bodyPr lIns="67099" tIns="33549" rIns="67099" bIns="33549"/>
          <a:lstStyle/>
          <a:p>
            <a:pPr>
              <a:defRPr/>
            </a:pPr>
            <a:endParaRPr lang="zh-CN" altLang="en-US" kern="0" dirty="0">
              <a:solidFill>
                <a:sysClr val="windowText" lastClr="000000"/>
              </a:solidFill>
              <a:ea typeface="微软雅黑" panose="020B0503020204020204" pitchFamily="34" charset="-122"/>
            </a:endParaRPr>
          </a:p>
        </p:txBody>
      </p:sp>
      <p:sp>
        <p:nvSpPr>
          <p:cNvPr id="12" name="Rectangle 8"/>
          <p:cNvSpPr>
            <a:spLocks noChangeArrowheads="1"/>
          </p:cNvSpPr>
          <p:nvPr/>
        </p:nvSpPr>
        <p:spPr bwMode="auto">
          <a:xfrm rot="5400000">
            <a:off x="1867997" y="1920157"/>
            <a:ext cx="1962467" cy="631020"/>
          </a:xfrm>
          <a:prstGeom prst="rect">
            <a:avLst/>
          </a:prstGeom>
          <a:solidFill>
            <a:schemeClr val="bg1">
              <a:lumMod val="85000"/>
            </a:schemeClr>
          </a:solidFill>
          <a:ln w="9525">
            <a:solidFill>
              <a:srgbClr val="EAEAEA"/>
            </a:solidFill>
            <a:miter lim="800000"/>
          </a:ln>
        </p:spPr>
        <p:txBody>
          <a:bodyPr wrap="none" lIns="67099" tIns="33549" rIns="67099" bIns="33549" anchor="ctr"/>
          <a:lstStyle/>
          <a:p>
            <a:pPr>
              <a:defRPr/>
            </a:pPr>
            <a:endParaRPr lang="zh-CN" altLang="en-US" kern="0" dirty="0">
              <a:solidFill>
                <a:sysClr val="windowText" lastClr="000000"/>
              </a:solidFill>
              <a:ea typeface="微软雅黑" panose="020B0503020204020204" pitchFamily="34" charset="-122"/>
            </a:endParaRPr>
          </a:p>
        </p:txBody>
      </p:sp>
      <p:sp>
        <p:nvSpPr>
          <p:cNvPr id="13" name="Line 42"/>
          <p:cNvSpPr>
            <a:spLocks noChangeShapeType="1"/>
          </p:cNvSpPr>
          <p:nvPr/>
        </p:nvSpPr>
        <p:spPr bwMode="auto">
          <a:xfrm>
            <a:off x="2834646" y="2061892"/>
            <a:ext cx="0" cy="340061"/>
          </a:xfrm>
          <a:prstGeom prst="line">
            <a:avLst/>
          </a:prstGeom>
          <a:noFill/>
          <a:ln w="28575">
            <a:solidFill>
              <a:srgbClr val="163A5A"/>
            </a:solidFill>
            <a:prstDash val="lgDash"/>
            <a:round/>
            <a:tailEnd type="triangle" w="lg" len="lg"/>
          </a:ln>
          <a:extLst>
            <a:ext uri="{909E8E84-426E-40DD-AFC4-6F175D3DCCD1}">
              <a14:hiddenFill xmlns:a14="http://schemas.microsoft.com/office/drawing/2010/main">
                <a:noFill/>
              </a14:hiddenFill>
            </a:ext>
          </a:extLst>
        </p:spPr>
        <p:txBody>
          <a:bodyPr lIns="67099" tIns="33549" rIns="67099" bIns="33549"/>
          <a:lstStyle/>
          <a:p>
            <a:pPr>
              <a:defRPr/>
            </a:pPr>
            <a:endParaRPr lang="zh-CN" altLang="en-US" kern="0" dirty="0">
              <a:solidFill>
                <a:sysClr val="windowText" lastClr="000000"/>
              </a:solidFill>
              <a:ea typeface="微软雅黑" panose="020B0503020204020204" pitchFamily="34" charset="-122"/>
            </a:endParaRPr>
          </a:p>
        </p:txBody>
      </p:sp>
      <p:sp>
        <p:nvSpPr>
          <p:cNvPr id="16" name="矩形 15"/>
          <p:cNvSpPr/>
          <p:nvPr/>
        </p:nvSpPr>
        <p:spPr>
          <a:xfrm>
            <a:off x="3536052" y="1285914"/>
            <a:ext cx="2663135" cy="312116"/>
          </a:xfrm>
          <a:prstGeom prst="rect">
            <a:avLst/>
          </a:prstGeom>
        </p:spPr>
        <p:txBody>
          <a:bodyPr wrap="square" lIns="67099" tIns="33549" rIns="67099" bIns="33549" anchor="ctr">
            <a:spAutoFit/>
          </a:bodyPr>
          <a:lstStyle/>
          <a:p>
            <a:pPr algn="ct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3536052" y="2635752"/>
            <a:ext cx="2663135" cy="312116"/>
          </a:xfrm>
          <a:prstGeom prst="rect">
            <a:avLst/>
          </a:prstGeom>
        </p:spPr>
        <p:txBody>
          <a:bodyPr wrap="square" lIns="67099" tIns="33549" rIns="67099" bIns="33549" anchor="ctr">
            <a:spAutoFit/>
          </a:bodyPr>
          <a:lstStyle/>
          <a:p>
            <a:pPr algn="ct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a:off x="872914" y="4039583"/>
            <a:ext cx="5170644" cy="312116"/>
          </a:xfrm>
          <a:prstGeom prst="rect">
            <a:avLst/>
          </a:prstGeom>
        </p:spPr>
        <p:txBody>
          <a:bodyPr wrap="square" lIns="67099" tIns="33549" rIns="67099" bIns="33549" anchor="ctr">
            <a:spAutoFit/>
          </a:bodyPr>
          <a:lstStyle/>
          <a:p>
            <a:pPr algn="ct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6339994" y="1043271"/>
            <a:ext cx="1030982" cy="1018620"/>
            <a:chOff x="6339994" y="1043271"/>
            <a:chExt cx="1030982" cy="1018620"/>
          </a:xfrm>
        </p:grpSpPr>
        <p:sp>
          <p:nvSpPr>
            <p:cNvPr id="14" name="Oval 38"/>
            <p:cNvSpPr>
              <a:spLocks noChangeArrowheads="1"/>
            </p:cNvSpPr>
            <p:nvPr/>
          </p:nvSpPr>
          <p:spPr bwMode="auto">
            <a:xfrm>
              <a:off x="6339994" y="1043271"/>
              <a:ext cx="1030982" cy="1018620"/>
            </a:xfrm>
            <a:prstGeom prst="ellipse">
              <a:avLst/>
            </a:prstGeom>
            <a:solidFill>
              <a:schemeClr val="tx1">
                <a:lumMod val="50000"/>
                <a:lumOff val="50000"/>
              </a:schemeClr>
            </a:solidFill>
            <a:ln w="19050">
              <a:noFill/>
              <a:round/>
            </a:ln>
          </p:spPr>
          <p:txBody>
            <a:bodyPr wrap="none" lIns="67099" tIns="33549" rIns="67099" bIns="33549" anchor="ctr"/>
            <a:lstStyle/>
            <a:p>
              <a:pPr algn="ctr">
                <a:defRPr/>
              </a:pPr>
              <a:r>
                <a:rPr lang="zh-CN" altLang="en-US" sz="1500" kern="0" dirty="0">
                  <a:solidFill>
                    <a:srgbClr val="163A5A"/>
                  </a:solidFill>
                  <a:ea typeface="微软雅黑" panose="020B0503020204020204" pitchFamily="34" charset="-122"/>
                </a:rPr>
                <a:t>起点</a:t>
              </a:r>
            </a:p>
          </p:txBody>
        </p:sp>
        <p:grpSp>
          <p:nvGrpSpPr>
            <p:cNvPr id="23" name="组合 22"/>
            <p:cNvGrpSpPr/>
            <p:nvPr/>
          </p:nvGrpSpPr>
          <p:grpSpPr>
            <a:xfrm>
              <a:off x="6395029" y="1090038"/>
              <a:ext cx="936152" cy="936152"/>
              <a:chOff x="304800" y="673100"/>
              <a:chExt cx="4000500" cy="4000500"/>
            </a:xfrm>
            <a:effectLst>
              <a:outerShdw blurRad="317500" dist="1905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26" name="椭圆 2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2" name="TextBox 1"/>
            <p:cNvSpPr txBox="1"/>
            <p:nvPr/>
          </p:nvSpPr>
          <p:spPr>
            <a:xfrm>
              <a:off x="6549987" y="1367914"/>
              <a:ext cx="646331" cy="369332"/>
            </a:xfrm>
            <a:prstGeom prst="rect">
              <a:avLst/>
            </a:prstGeom>
            <a:noFill/>
          </p:spPr>
          <p:txBody>
            <a:bodyPr wrap="none" rtlCol="0">
              <a:spAutoFit/>
            </a:bodyPr>
            <a:lstStyle/>
            <a:p>
              <a:r>
                <a:rPr lang="zh-CN" altLang="en-US" dirty="0" smtClean="0">
                  <a:solidFill>
                    <a:srgbClr val="163A5A"/>
                  </a:solidFill>
                  <a:latin typeface="方正韵动中黑简体" panose="02000000000000000000" pitchFamily="2" charset="-122"/>
                  <a:ea typeface="方正韵动中黑简体" panose="02000000000000000000" pitchFamily="2" charset="-122"/>
                </a:rPr>
                <a:t>起点</a:t>
              </a:r>
              <a:endParaRPr lang="zh-CN" altLang="en-US"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51" name="组合 50"/>
          <p:cNvGrpSpPr/>
          <p:nvPr/>
        </p:nvGrpSpPr>
        <p:grpSpPr>
          <a:xfrm>
            <a:off x="2333737" y="1043271"/>
            <a:ext cx="1030982" cy="1018620"/>
            <a:chOff x="2333737" y="1043271"/>
            <a:chExt cx="1030982" cy="1018620"/>
          </a:xfrm>
        </p:grpSpPr>
        <p:sp>
          <p:nvSpPr>
            <p:cNvPr id="17" name="Oval 38"/>
            <p:cNvSpPr>
              <a:spLocks noChangeArrowheads="1"/>
            </p:cNvSpPr>
            <p:nvPr/>
          </p:nvSpPr>
          <p:spPr bwMode="auto">
            <a:xfrm>
              <a:off x="2333737" y="1043271"/>
              <a:ext cx="1030982" cy="1018620"/>
            </a:xfrm>
            <a:prstGeom prst="ellipse">
              <a:avLst/>
            </a:prstGeom>
            <a:solidFill>
              <a:schemeClr val="tx1">
                <a:lumMod val="50000"/>
                <a:lumOff val="50000"/>
              </a:schemeClr>
            </a:solidFill>
            <a:ln w="19050">
              <a:noFill/>
              <a:round/>
            </a:ln>
          </p:spPr>
          <p:txBody>
            <a:bodyPr wrap="none" lIns="67099" tIns="33549" rIns="67099" bIns="33549" anchor="ctr"/>
            <a:lstStyle/>
            <a:p>
              <a:pPr algn="ctr">
                <a:defRPr/>
              </a:pPr>
              <a:endParaRPr lang="zh-CN" altLang="en-US" sz="1500" kern="0" dirty="0">
                <a:solidFill>
                  <a:srgbClr val="163A5A"/>
                </a:solidFill>
                <a:ea typeface="微软雅黑" panose="020B0503020204020204" pitchFamily="34" charset="-122"/>
              </a:endParaRPr>
            </a:p>
          </p:txBody>
        </p:sp>
        <p:grpSp>
          <p:nvGrpSpPr>
            <p:cNvPr id="27" name="组合 26"/>
            <p:cNvGrpSpPr/>
            <p:nvPr/>
          </p:nvGrpSpPr>
          <p:grpSpPr>
            <a:xfrm>
              <a:off x="2385661" y="1090038"/>
              <a:ext cx="936152" cy="936152"/>
              <a:chOff x="304800" y="673100"/>
              <a:chExt cx="4000500" cy="4000500"/>
            </a:xfrm>
            <a:effectLst>
              <a:outerShdw blurRad="317500" dist="1905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29" name="椭圆 2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39" name="TextBox 38"/>
            <p:cNvSpPr txBox="1"/>
            <p:nvPr/>
          </p:nvSpPr>
          <p:spPr>
            <a:xfrm>
              <a:off x="2556219" y="1265726"/>
              <a:ext cx="595035" cy="584775"/>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第一</a:t>
              </a:r>
              <a:endParaRPr lang="en-US" altLang="zh-CN" sz="1600" dirty="0" smtClean="0">
                <a:solidFill>
                  <a:srgbClr val="163A5A"/>
                </a:solidFill>
                <a:latin typeface="方正韵动中黑简体" panose="02000000000000000000" pitchFamily="2" charset="-122"/>
                <a:ea typeface="方正韵动中黑简体" panose="02000000000000000000" pitchFamily="2" charset="-122"/>
              </a:endParaRPr>
            </a:p>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季度</a:t>
              </a:r>
              <a:endParaRPr lang="zh-CN" altLang="en-US" sz="24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52" name="组合 51"/>
          <p:cNvGrpSpPr/>
          <p:nvPr/>
        </p:nvGrpSpPr>
        <p:grpSpPr>
          <a:xfrm>
            <a:off x="2333737" y="2376076"/>
            <a:ext cx="1030982" cy="1018620"/>
            <a:chOff x="2333737" y="2376076"/>
            <a:chExt cx="1030982" cy="1018620"/>
          </a:xfrm>
        </p:grpSpPr>
        <p:sp>
          <p:nvSpPr>
            <p:cNvPr id="18" name="Oval 38"/>
            <p:cNvSpPr>
              <a:spLocks noChangeArrowheads="1"/>
            </p:cNvSpPr>
            <p:nvPr/>
          </p:nvSpPr>
          <p:spPr bwMode="auto">
            <a:xfrm>
              <a:off x="2333737" y="2376076"/>
              <a:ext cx="1030982" cy="1018620"/>
            </a:xfrm>
            <a:prstGeom prst="ellipse">
              <a:avLst/>
            </a:prstGeom>
            <a:solidFill>
              <a:schemeClr val="tx1">
                <a:lumMod val="50000"/>
                <a:lumOff val="50000"/>
              </a:schemeClr>
            </a:solidFill>
            <a:ln w="19050">
              <a:noFill/>
              <a:round/>
            </a:ln>
          </p:spPr>
          <p:txBody>
            <a:bodyPr wrap="none" lIns="67099" tIns="33549" rIns="67099" bIns="33549" anchor="ctr"/>
            <a:lstStyle/>
            <a:p>
              <a:pPr algn="ctr">
                <a:defRPr/>
              </a:pPr>
              <a:endParaRPr lang="zh-CN" altLang="en-US" sz="1500" kern="0" dirty="0">
                <a:solidFill>
                  <a:srgbClr val="163A5A"/>
                </a:solidFill>
                <a:ea typeface="微软雅黑" panose="020B0503020204020204" pitchFamily="34" charset="-122"/>
              </a:endParaRPr>
            </a:p>
          </p:txBody>
        </p:sp>
        <p:grpSp>
          <p:nvGrpSpPr>
            <p:cNvPr id="30" name="组合 29"/>
            <p:cNvGrpSpPr/>
            <p:nvPr/>
          </p:nvGrpSpPr>
          <p:grpSpPr>
            <a:xfrm>
              <a:off x="2385661" y="2414616"/>
              <a:ext cx="936152" cy="936152"/>
              <a:chOff x="304800" y="673100"/>
              <a:chExt cx="4000500" cy="4000500"/>
            </a:xfrm>
            <a:effectLst>
              <a:outerShdw blurRad="317500" dist="1905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2" name="椭圆 3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3" name="TextBox 42"/>
            <p:cNvSpPr txBox="1"/>
            <p:nvPr/>
          </p:nvSpPr>
          <p:spPr>
            <a:xfrm>
              <a:off x="2556219" y="2590304"/>
              <a:ext cx="595035" cy="584775"/>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第二</a:t>
              </a:r>
              <a:endParaRPr lang="en-US" altLang="zh-CN" sz="1600" dirty="0" smtClean="0">
                <a:solidFill>
                  <a:srgbClr val="163A5A"/>
                </a:solidFill>
                <a:latin typeface="方正韵动中黑简体" panose="02000000000000000000" pitchFamily="2" charset="-122"/>
                <a:ea typeface="方正韵动中黑简体" panose="02000000000000000000" pitchFamily="2" charset="-122"/>
              </a:endParaRPr>
            </a:p>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季度</a:t>
              </a:r>
              <a:endParaRPr lang="zh-CN" altLang="en-US" sz="24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15" name="组合 14"/>
          <p:cNvGrpSpPr/>
          <p:nvPr/>
        </p:nvGrpSpPr>
        <p:grpSpPr>
          <a:xfrm>
            <a:off x="6347869" y="2376076"/>
            <a:ext cx="1030982" cy="1018620"/>
            <a:chOff x="6347869" y="2376076"/>
            <a:chExt cx="1030982" cy="1018620"/>
          </a:xfrm>
        </p:grpSpPr>
        <p:sp>
          <p:nvSpPr>
            <p:cNvPr id="20" name="Oval 38"/>
            <p:cNvSpPr>
              <a:spLocks noChangeArrowheads="1"/>
            </p:cNvSpPr>
            <p:nvPr/>
          </p:nvSpPr>
          <p:spPr bwMode="auto">
            <a:xfrm>
              <a:off x="6347869" y="2376076"/>
              <a:ext cx="1030982" cy="1018620"/>
            </a:xfrm>
            <a:prstGeom prst="ellipse">
              <a:avLst/>
            </a:prstGeom>
            <a:solidFill>
              <a:schemeClr val="tx1">
                <a:lumMod val="50000"/>
                <a:lumOff val="50000"/>
              </a:schemeClr>
            </a:solidFill>
            <a:ln w="19050">
              <a:noFill/>
              <a:round/>
            </a:ln>
          </p:spPr>
          <p:txBody>
            <a:bodyPr wrap="none" lIns="67099" tIns="33549" rIns="67099" bIns="33549" anchor="ctr"/>
            <a:lstStyle/>
            <a:p>
              <a:pPr algn="ctr">
                <a:defRPr/>
              </a:pPr>
              <a:endParaRPr lang="zh-CN" altLang="en-US" sz="1500" kern="0" dirty="0">
                <a:solidFill>
                  <a:srgbClr val="163A5A"/>
                </a:solidFill>
                <a:ea typeface="微软雅黑" panose="020B0503020204020204" pitchFamily="34" charset="-122"/>
              </a:endParaRPr>
            </a:p>
          </p:txBody>
        </p:sp>
        <p:grpSp>
          <p:nvGrpSpPr>
            <p:cNvPr id="33" name="组合 32"/>
            <p:cNvGrpSpPr/>
            <p:nvPr/>
          </p:nvGrpSpPr>
          <p:grpSpPr>
            <a:xfrm>
              <a:off x="6405077" y="2414616"/>
              <a:ext cx="936152" cy="936152"/>
              <a:chOff x="304800" y="673100"/>
              <a:chExt cx="4000500" cy="4000500"/>
            </a:xfrm>
            <a:effectLst>
              <a:outerShdw blurRad="317500" dist="1905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5" name="椭圆 3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4" name="TextBox 43"/>
            <p:cNvSpPr txBox="1"/>
            <p:nvPr/>
          </p:nvSpPr>
          <p:spPr>
            <a:xfrm>
              <a:off x="6601283" y="2590304"/>
              <a:ext cx="595035" cy="584775"/>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第三</a:t>
              </a:r>
              <a:endParaRPr lang="en-US" altLang="zh-CN" sz="1600" dirty="0" smtClean="0">
                <a:solidFill>
                  <a:srgbClr val="163A5A"/>
                </a:solidFill>
                <a:latin typeface="方正韵动中黑简体" panose="02000000000000000000" pitchFamily="2" charset="-122"/>
                <a:ea typeface="方正韵动中黑简体" panose="02000000000000000000" pitchFamily="2" charset="-122"/>
              </a:endParaRPr>
            </a:p>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季度</a:t>
              </a:r>
              <a:endParaRPr lang="zh-CN" altLang="en-US" sz="2400" dirty="0">
                <a:solidFill>
                  <a:srgbClr val="163A5A"/>
                </a:solidFill>
                <a:latin typeface="方正韵动中黑简体" panose="02000000000000000000" pitchFamily="2" charset="-122"/>
                <a:ea typeface="方正韵动中黑简体" panose="02000000000000000000" pitchFamily="2" charset="-122"/>
              </a:endParaRPr>
            </a:p>
          </p:txBody>
        </p:sp>
      </p:grpSp>
      <p:grpSp>
        <p:nvGrpSpPr>
          <p:cNvPr id="53" name="组合 52"/>
          <p:cNvGrpSpPr/>
          <p:nvPr/>
        </p:nvGrpSpPr>
        <p:grpSpPr>
          <a:xfrm>
            <a:off x="6347869" y="3766864"/>
            <a:ext cx="1030982" cy="1018620"/>
            <a:chOff x="6347869" y="3766864"/>
            <a:chExt cx="1030982" cy="1018620"/>
          </a:xfrm>
        </p:grpSpPr>
        <p:sp>
          <p:nvSpPr>
            <p:cNvPr id="21" name="Oval 38"/>
            <p:cNvSpPr>
              <a:spLocks noChangeArrowheads="1"/>
            </p:cNvSpPr>
            <p:nvPr/>
          </p:nvSpPr>
          <p:spPr bwMode="auto">
            <a:xfrm>
              <a:off x="6347869" y="3766864"/>
              <a:ext cx="1030982" cy="1018620"/>
            </a:xfrm>
            <a:prstGeom prst="ellipse">
              <a:avLst/>
            </a:prstGeom>
            <a:solidFill>
              <a:schemeClr val="tx1">
                <a:lumMod val="50000"/>
                <a:lumOff val="50000"/>
              </a:schemeClr>
            </a:solidFill>
            <a:ln w="19050">
              <a:noFill/>
              <a:round/>
            </a:ln>
          </p:spPr>
          <p:txBody>
            <a:bodyPr wrap="none" lIns="67099" tIns="33549" rIns="67099" bIns="33549" anchor="ctr"/>
            <a:lstStyle/>
            <a:p>
              <a:pPr algn="ctr">
                <a:defRPr/>
              </a:pPr>
              <a:endParaRPr lang="zh-CN" altLang="en-US" sz="1500" kern="0" dirty="0">
                <a:solidFill>
                  <a:srgbClr val="163A5A"/>
                </a:solidFill>
                <a:ea typeface="微软雅黑" panose="020B0503020204020204" pitchFamily="34" charset="-122"/>
              </a:endParaRPr>
            </a:p>
          </p:txBody>
        </p:sp>
        <p:grpSp>
          <p:nvGrpSpPr>
            <p:cNvPr id="36" name="组合 35"/>
            <p:cNvGrpSpPr/>
            <p:nvPr/>
          </p:nvGrpSpPr>
          <p:grpSpPr>
            <a:xfrm>
              <a:off x="6405077" y="3808098"/>
              <a:ext cx="936152" cy="936152"/>
              <a:chOff x="304800" y="673100"/>
              <a:chExt cx="4000500" cy="4000500"/>
            </a:xfrm>
            <a:effectLst>
              <a:outerShdw blurRad="317500" dist="1905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sp>
            <p:nvSpPr>
              <p:cNvPr id="38" name="椭圆 3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63A5A"/>
                  </a:solidFill>
                  <a:ea typeface="微软雅黑" panose="020B0503020204020204" pitchFamily="34" charset="-122"/>
                </a:endParaRPr>
              </a:p>
            </p:txBody>
          </p:sp>
        </p:grpSp>
        <p:sp>
          <p:nvSpPr>
            <p:cNvPr id="45" name="TextBox 44"/>
            <p:cNvSpPr txBox="1"/>
            <p:nvPr/>
          </p:nvSpPr>
          <p:spPr>
            <a:xfrm>
              <a:off x="6601283" y="3971564"/>
              <a:ext cx="595035" cy="584775"/>
            </a:xfrm>
            <a:prstGeom prst="rect">
              <a:avLst/>
            </a:prstGeom>
            <a:noFill/>
          </p:spPr>
          <p:txBody>
            <a:bodyPr wrap="none" rtlCol="0">
              <a:spAutoFit/>
            </a:bodyPr>
            <a:lstStyle/>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第四</a:t>
              </a:r>
              <a:endParaRPr lang="en-US" altLang="zh-CN" sz="1600" dirty="0" smtClean="0">
                <a:solidFill>
                  <a:srgbClr val="163A5A"/>
                </a:solidFill>
                <a:latin typeface="方正韵动中黑简体" panose="02000000000000000000" pitchFamily="2" charset="-122"/>
                <a:ea typeface="方正韵动中黑简体" panose="02000000000000000000" pitchFamily="2" charset="-122"/>
              </a:endParaRPr>
            </a:p>
            <a:p>
              <a:r>
                <a:rPr lang="zh-CN" altLang="en-US" sz="1600" dirty="0" smtClean="0">
                  <a:solidFill>
                    <a:srgbClr val="163A5A"/>
                  </a:solidFill>
                  <a:latin typeface="方正韵动中黑简体" panose="02000000000000000000" pitchFamily="2" charset="-122"/>
                  <a:ea typeface="方正韵动中黑简体" panose="02000000000000000000" pitchFamily="2" charset="-122"/>
                </a:rPr>
                <a:t>季度</a:t>
              </a:r>
              <a:endParaRPr lang="zh-CN" altLang="en-US" sz="2400" dirty="0">
                <a:solidFill>
                  <a:srgbClr val="163A5A"/>
                </a:solidFill>
                <a:latin typeface="方正韵动中黑简体" panose="02000000000000000000" pitchFamily="2" charset="-122"/>
                <a:ea typeface="方正韵动中黑简体" panose="02000000000000000000" pitchFamily="2" charset="-122"/>
              </a:endParaRPr>
            </a:p>
          </p:txBody>
        </p:sp>
      </p:grpSp>
      <p:cxnSp>
        <p:nvCxnSpPr>
          <p:cNvPr id="46" name="直接连接符 45"/>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7" name="椭圆 46"/>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8" name="TextBox 47"/>
          <p:cNvSpPr txBox="1"/>
          <p:nvPr/>
        </p:nvSpPr>
        <p:spPr>
          <a:xfrm>
            <a:off x="908957" y="206330"/>
            <a:ext cx="1954381"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明年工作计划</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49" name="直接连接符 48"/>
          <p:cNvCxnSpPr/>
          <p:nvPr/>
        </p:nvCxnSpPr>
        <p:spPr>
          <a:xfrm>
            <a:off x="2259576" y="3083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矩形 49"/>
          <p:cNvSpPr/>
          <p:nvPr/>
        </p:nvSpPr>
        <p:spPr>
          <a:xfrm>
            <a:off x="0" y="5013960"/>
            <a:ext cx="9144000" cy="121920"/>
          </a:xfrm>
          <a:prstGeom prst="rect">
            <a:avLst/>
          </a:prstGeom>
          <a:solidFill>
            <a:schemeClr val="tx2">
              <a:lumMod val="50000"/>
            </a:schemeClr>
          </a:solidFill>
          <a:ln>
            <a:solidFill>
              <a:srgbClr val="163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down)">
                                      <p:cBhvr>
                                        <p:cTn id="7" dur="300"/>
                                        <p:tgtEl>
                                          <p:spTgt spid="47"/>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p:tgtEl>
                                          <p:spTgt spid="48"/>
                                        </p:tgtEl>
                                        <p:attrNameLst>
                                          <p:attrName>ppt_x</p:attrName>
                                        </p:attrNameLst>
                                      </p:cBhvr>
                                      <p:tavLst>
                                        <p:tav tm="0">
                                          <p:val>
                                            <p:strVal val="#ppt_x-#ppt_w*1.125000"/>
                                          </p:val>
                                        </p:tav>
                                        <p:tav tm="100000">
                                          <p:val>
                                            <p:strVal val="#ppt_x"/>
                                          </p:val>
                                        </p:tav>
                                      </p:tavLst>
                                    </p:anim>
                                    <p:animEffect transition="in" filter="wipe(right)">
                                      <p:cBhvr>
                                        <p:cTn id="12" dur="500"/>
                                        <p:tgtEl>
                                          <p:spTgt spid="48"/>
                                        </p:tgtEl>
                                      </p:cBhvr>
                                    </p:animEffect>
                                  </p:childTnLst>
                                </p:cTn>
                              </p:par>
                              <p:par>
                                <p:cTn id="13" presetID="22" presetClass="entr" presetSubtype="8"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wipe(left)">
                                      <p:cBhvr>
                                        <p:cTn id="15" dur="300"/>
                                        <p:tgtEl>
                                          <p:spTgt spid="46"/>
                                        </p:tgtEl>
                                      </p:cBhvr>
                                    </p:animEffect>
                                  </p:childTnLst>
                                </p:cTn>
                              </p:par>
                              <p:par>
                                <p:cTn id="16" presetID="12" presetClass="entr" presetSubtype="8"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 calcmode="lin" valueType="num">
                                      <p:cBhvr additive="base">
                                        <p:cTn id="18" dur="500"/>
                                        <p:tgtEl>
                                          <p:spTgt spid="49"/>
                                        </p:tgtEl>
                                        <p:attrNameLst>
                                          <p:attrName>ppt_x</p:attrName>
                                        </p:attrNameLst>
                                      </p:cBhvr>
                                      <p:tavLst>
                                        <p:tav tm="0">
                                          <p:val>
                                            <p:strVal val="#ppt_x-#ppt_w*1.125000"/>
                                          </p:val>
                                        </p:tav>
                                        <p:tav tm="100000">
                                          <p:val>
                                            <p:strVal val="#ppt_x"/>
                                          </p:val>
                                        </p:tav>
                                      </p:tavLst>
                                    </p:anim>
                                    <p:animEffect transition="in" filter="wipe(right)">
                                      <p:cBhvr>
                                        <p:cTn id="19" dur="500"/>
                                        <p:tgtEl>
                                          <p:spTgt spid="49"/>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1"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500" fill="hold"/>
                                        <p:tgtEl>
                                          <p:spTgt spid="3"/>
                                        </p:tgtEl>
                                        <p:attrNameLst>
                                          <p:attrName>ppt_x</p:attrName>
                                        </p:attrNameLst>
                                      </p:cBhvr>
                                      <p:tavLst>
                                        <p:tav tm="0">
                                          <p:val>
                                            <p:strVal val="#ppt_x"/>
                                          </p:val>
                                        </p:tav>
                                        <p:tav tm="100000">
                                          <p:val>
                                            <p:strVal val="#ppt_x"/>
                                          </p:val>
                                        </p:tav>
                                      </p:tavLst>
                                    </p:anim>
                                    <p:anim calcmode="lin" valueType="num">
                                      <p:cBhvr additive="base">
                                        <p:cTn id="25" dur="500" fill="hold"/>
                                        <p:tgtEl>
                                          <p:spTgt spid="3"/>
                                        </p:tgtEl>
                                        <p:attrNameLst>
                                          <p:attrName>ppt_y</p:attrName>
                                        </p:attrNameLst>
                                      </p:cBhvr>
                                      <p:tavLst>
                                        <p:tav tm="0">
                                          <p:val>
                                            <p:strVal val="0-#ppt_h/2"/>
                                          </p:val>
                                        </p:tav>
                                        <p:tav tm="100000">
                                          <p:val>
                                            <p:strVal val="#ppt_y"/>
                                          </p:val>
                                        </p:tav>
                                      </p:tavLst>
                                    </p:anim>
                                  </p:childTnLst>
                                </p:cTn>
                              </p:par>
                            </p:childTnLst>
                          </p:cTn>
                        </p:par>
                        <p:par>
                          <p:cTn id="26" fill="hold">
                            <p:stCondLst>
                              <p:cond delay="500"/>
                            </p:stCondLst>
                            <p:childTnLst>
                              <p:par>
                                <p:cTn id="27" presetID="22" presetClass="entr" presetSubtype="2"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right)">
                                      <p:cBhvr>
                                        <p:cTn id="32" dur="500"/>
                                        <p:tgtEl>
                                          <p:spTgt spid="11"/>
                                        </p:tgtEl>
                                      </p:cBhvr>
                                    </p:animEffect>
                                  </p:childTnLst>
                                </p:cTn>
                              </p:par>
                            </p:childTnLst>
                          </p:cTn>
                        </p:par>
                        <p:par>
                          <p:cTn id="33" fill="hold">
                            <p:stCondLst>
                              <p:cond delay="1000"/>
                            </p:stCondLst>
                            <p:childTnLst>
                              <p:par>
                                <p:cTn id="34" presetID="22" presetClass="entr" presetSubtype="8" fill="hold" grpId="0" nodeType="afterEffect">
                                  <p:stCondLst>
                                    <p:cond delay="0"/>
                                  </p:stCondLst>
                                  <p:iterate type="lt">
                                    <p:tmPct val="30000"/>
                                  </p:iterate>
                                  <p:childTnLst>
                                    <p:set>
                                      <p:cBhvr>
                                        <p:cTn id="35" dur="1" fill="hold">
                                          <p:stCondLst>
                                            <p:cond delay="0"/>
                                          </p:stCondLst>
                                        </p:cTn>
                                        <p:tgtEl>
                                          <p:spTgt spid="16"/>
                                        </p:tgtEl>
                                        <p:attrNameLst>
                                          <p:attrName>style.visibility</p:attrName>
                                        </p:attrNameLst>
                                      </p:cBhvr>
                                      <p:to>
                                        <p:strVal val="visible"/>
                                      </p:to>
                                    </p:set>
                                    <p:animEffect transition="in" filter="wipe(left)">
                                      <p:cBhvr>
                                        <p:cTn id="36" dur="100"/>
                                        <p:tgtEl>
                                          <p:spTgt spid="16"/>
                                        </p:tgtEl>
                                      </p:cBhvr>
                                    </p:animEffect>
                                  </p:childTnLst>
                                </p:cTn>
                              </p:par>
                              <p:par>
                                <p:cTn id="37" presetID="36" presetClass="emph" presetSubtype="0" fill="hold" grpId="1" nodeType="withEffect">
                                  <p:stCondLst>
                                    <p:cond delay="0"/>
                                  </p:stCondLst>
                                  <p:iterate type="lt">
                                    <p:tmPct val="30000"/>
                                  </p:iterate>
                                  <p:childTnLst>
                                    <p:animScale>
                                      <p:cBhvr>
                                        <p:cTn id="38" dur="50" autoRev="1" fill="hold">
                                          <p:stCondLst>
                                            <p:cond delay="0"/>
                                          </p:stCondLst>
                                        </p:cTn>
                                        <p:tgtEl>
                                          <p:spTgt spid="16"/>
                                        </p:tgtEl>
                                      </p:cBhvr>
                                      <p:to x="80000" y="100000"/>
                                    </p:animScale>
                                    <p:anim by="(#ppt_w*0.10)" calcmode="lin" valueType="num">
                                      <p:cBhvr>
                                        <p:cTn id="39" dur="50" autoRev="1" fill="hold">
                                          <p:stCondLst>
                                            <p:cond delay="0"/>
                                          </p:stCondLst>
                                        </p:cTn>
                                        <p:tgtEl>
                                          <p:spTgt spid="16"/>
                                        </p:tgtEl>
                                        <p:attrNameLst>
                                          <p:attrName>ppt_x</p:attrName>
                                        </p:attrNameLst>
                                      </p:cBhvr>
                                    </p:anim>
                                    <p:anim by="(-#ppt_w*0.10)" calcmode="lin" valueType="num">
                                      <p:cBhvr>
                                        <p:cTn id="40" dur="50" autoRev="1" fill="hold">
                                          <p:stCondLst>
                                            <p:cond delay="0"/>
                                          </p:stCondLst>
                                        </p:cTn>
                                        <p:tgtEl>
                                          <p:spTgt spid="16"/>
                                        </p:tgtEl>
                                        <p:attrNameLst>
                                          <p:attrName>ppt_y</p:attrName>
                                        </p:attrNameLst>
                                      </p:cBhvr>
                                    </p:anim>
                                    <p:animRot by="-480000">
                                      <p:cBhvr>
                                        <p:cTn id="41" dur="50" autoRev="1" fill="hold">
                                          <p:stCondLst>
                                            <p:cond delay="0"/>
                                          </p:stCondLst>
                                        </p:cTn>
                                        <p:tgtEl>
                                          <p:spTgt spid="16"/>
                                        </p:tgtEl>
                                        <p:attrNameLst>
                                          <p:attrName>r</p:attrName>
                                        </p:attrNameLst>
                                      </p:cBhvr>
                                    </p:animRot>
                                  </p:childTnLst>
                                </p:cTn>
                              </p:par>
                            </p:childTnLst>
                          </p:cTn>
                        </p:par>
                        <p:par>
                          <p:cTn id="42" fill="hold">
                            <p:stCondLst>
                              <p:cond delay="1549"/>
                            </p:stCondLst>
                            <p:childTnLst>
                              <p:par>
                                <p:cTn id="43" presetID="2" presetClass="entr" presetSubtype="1" fill="hold" nodeType="afterEffect">
                                  <p:stCondLst>
                                    <p:cond delay="0"/>
                                  </p:stCondLst>
                                  <p:childTnLst>
                                    <p:set>
                                      <p:cBhvr>
                                        <p:cTn id="44" dur="1" fill="hold">
                                          <p:stCondLst>
                                            <p:cond delay="0"/>
                                          </p:stCondLst>
                                        </p:cTn>
                                        <p:tgtEl>
                                          <p:spTgt spid="51"/>
                                        </p:tgtEl>
                                        <p:attrNameLst>
                                          <p:attrName>style.visibility</p:attrName>
                                        </p:attrNameLst>
                                      </p:cBhvr>
                                      <p:to>
                                        <p:strVal val="visible"/>
                                      </p:to>
                                    </p:set>
                                    <p:anim calcmode="lin" valueType="num">
                                      <p:cBhvr additive="base">
                                        <p:cTn id="45" dur="500" fill="hold"/>
                                        <p:tgtEl>
                                          <p:spTgt spid="51"/>
                                        </p:tgtEl>
                                        <p:attrNameLst>
                                          <p:attrName>ppt_x</p:attrName>
                                        </p:attrNameLst>
                                      </p:cBhvr>
                                      <p:tavLst>
                                        <p:tav tm="0">
                                          <p:val>
                                            <p:strVal val="#ppt_x"/>
                                          </p:val>
                                        </p:tav>
                                        <p:tav tm="100000">
                                          <p:val>
                                            <p:strVal val="#ppt_x"/>
                                          </p:val>
                                        </p:tav>
                                      </p:tavLst>
                                    </p:anim>
                                    <p:anim calcmode="lin" valueType="num">
                                      <p:cBhvr additive="base">
                                        <p:cTn id="46" dur="500" fill="hold"/>
                                        <p:tgtEl>
                                          <p:spTgt spid="51"/>
                                        </p:tgtEl>
                                        <p:attrNameLst>
                                          <p:attrName>ppt_y</p:attrName>
                                        </p:attrNameLst>
                                      </p:cBhvr>
                                      <p:tavLst>
                                        <p:tav tm="0">
                                          <p:val>
                                            <p:strVal val="0-#ppt_h/2"/>
                                          </p:val>
                                        </p:tav>
                                        <p:tav tm="100000">
                                          <p:val>
                                            <p:strVal val="#ppt_y"/>
                                          </p:val>
                                        </p:tav>
                                      </p:tavLst>
                                    </p:anim>
                                  </p:childTnLst>
                                </p:cTn>
                              </p:par>
                            </p:childTnLst>
                          </p:cTn>
                        </p:par>
                        <p:par>
                          <p:cTn id="47" fill="hold">
                            <p:stCondLst>
                              <p:cond delay="2049"/>
                            </p:stCondLst>
                            <p:childTnLst>
                              <p:par>
                                <p:cTn id="48" presetID="22" presetClass="entr" presetSubtype="1"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wipe(up)">
                                      <p:cBhvr>
                                        <p:cTn id="50" dur="500"/>
                                        <p:tgtEl>
                                          <p:spTgt spid="13"/>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up)">
                                      <p:cBhvr>
                                        <p:cTn id="53" dur="500"/>
                                        <p:tgtEl>
                                          <p:spTgt spid="12"/>
                                        </p:tgtEl>
                                      </p:cBhvr>
                                    </p:animEffect>
                                  </p:childTnLst>
                                </p:cTn>
                              </p:par>
                            </p:childTnLst>
                          </p:cTn>
                        </p:par>
                        <p:par>
                          <p:cTn id="54" fill="hold">
                            <p:stCondLst>
                              <p:cond delay="2549"/>
                            </p:stCondLst>
                            <p:childTnLst>
                              <p:par>
                                <p:cTn id="55" presetID="2" presetClass="entr" presetSubtype="1" fill="hold" nodeType="afterEffect">
                                  <p:stCondLst>
                                    <p:cond delay="0"/>
                                  </p:stCondLst>
                                  <p:childTnLst>
                                    <p:set>
                                      <p:cBhvr>
                                        <p:cTn id="56" dur="1" fill="hold">
                                          <p:stCondLst>
                                            <p:cond delay="0"/>
                                          </p:stCondLst>
                                        </p:cTn>
                                        <p:tgtEl>
                                          <p:spTgt spid="52"/>
                                        </p:tgtEl>
                                        <p:attrNameLst>
                                          <p:attrName>style.visibility</p:attrName>
                                        </p:attrNameLst>
                                      </p:cBhvr>
                                      <p:to>
                                        <p:strVal val="visible"/>
                                      </p:to>
                                    </p:set>
                                    <p:anim calcmode="lin" valueType="num">
                                      <p:cBhvr additive="base">
                                        <p:cTn id="57" dur="500" fill="hold"/>
                                        <p:tgtEl>
                                          <p:spTgt spid="52"/>
                                        </p:tgtEl>
                                        <p:attrNameLst>
                                          <p:attrName>ppt_x</p:attrName>
                                        </p:attrNameLst>
                                      </p:cBhvr>
                                      <p:tavLst>
                                        <p:tav tm="0">
                                          <p:val>
                                            <p:strVal val="#ppt_x"/>
                                          </p:val>
                                        </p:tav>
                                        <p:tav tm="100000">
                                          <p:val>
                                            <p:strVal val="#ppt_x"/>
                                          </p:val>
                                        </p:tav>
                                      </p:tavLst>
                                    </p:anim>
                                    <p:anim calcmode="lin" valueType="num">
                                      <p:cBhvr additive="base">
                                        <p:cTn id="58" dur="500" fill="hold"/>
                                        <p:tgtEl>
                                          <p:spTgt spid="52"/>
                                        </p:tgtEl>
                                        <p:attrNameLst>
                                          <p:attrName>ppt_y</p:attrName>
                                        </p:attrNameLst>
                                      </p:cBhvr>
                                      <p:tavLst>
                                        <p:tav tm="0">
                                          <p:val>
                                            <p:strVal val="0-#ppt_h/2"/>
                                          </p:val>
                                        </p:tav>
                                        <p:tav tm="100000">
                                          <p:val>
                                            <p:strVal val="#ppt_y"/>
                                          </p:val>
                                        </p:tav>
                                      </p:tavLst>
                                    </p:anim>
                                  </p:childTnLst>
                                </p:cTn>
                              </p:par>
                            </p:childTnLst>
                          </p:cTn>
                        </p:par>
                        <p:par>
                          <p:cTn id="59" fill="hold">
                            <p:stCondLst>
                              <p:cond delay="3049"/>
                            </p:stCondLst>
                            <p:childTnLst>
                              <p:par>
                                <p:cTn id="60" presetID="22" presetClass="entr" presetSubtype="8" fill="hold" grpId="0" nodeType="after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wipe(left)">
                                      <p:cBhvr>
                                        <p:cTn id="62" dur="500"/>
                                        <p:tgtEl>
                                          <p:spTgt spid="6"/>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wipe(left)">
                                      <p:cBhvr>
                                        <p:cTn id="65" dur="500"/>
                                        <p:tgtEl>
                                          <p:spTgt spid="7"/>
                                        </p:tgtEl>
                                      </p:cBhvr>
                                    </p:animEffect>
                                  </p:childTnLst>
                                </p:cTn>
                              </p:par>
                            </p:childTnLst>
                          </p:cTn>
                        </p:par>
                        <p:par>
                          <p:cTn id="66" fill="hold">
                            <p:stCondLst>
                              <p:cond delay="3549"/>
                            </p:stCondLst>
                            <p:childTnLst>
                              <p:par>
                                <p:cTn id="67" presetID="22" presetClass="entr" presetSubtype="8" fill="hold" grpId="0" nodeType="afterEffect">
                                  <p:stCondLst>
                                    <p:cond delay="0"/>
                                  </p:stCondLst>
                                  <p:iterate type="lt">
                                    <p:tmPct val="30000"/>
                                  </p:iterate>
                                  <p:childTnLst>
                                    <p:set>
                                      <p:cBhvr>
                                        <p:cTn id="68" dur="1" fill="hold">
                                          <p:stCondLst>
                                            <p:cond delay="0"/>
                                          </p:stCondLst>
                                        </p:cTn>
                                        <p:tgtEl>
                                          <p:spTgt spid="19"/>
                                        </p:tgtEl>
                                        <p:attrNameLst>
                                          <p:attrName>style.visibility</p:attrName>
                                        </p:attrNameLst>
                                      </p:cBhvr>
                                      <p:to>
                                        <p:strVal val="visible"/>
                                      </p:to>
                                    </p:set>
                                    <p:animEffect transition="in" filter="wipe(left)">
                                      <p:cBhvr>
                                        <p:cTn id="69" dur="100"/>
                                        <p:tgtEl>
                                          <p:spTgt spid="19"/>
                                        </p:tgtEl>
                                      </p:cBhvr>
                                    </p:animEffect>
                                  </p:childTnLst>
                                </p:cTn>
                              </p:par>
                              <p:par>
                                <p:cTn id="70" presetID="36" presetClass="emph" presetSubtype="0" fill="hold" grpId="1" nodeType="withEffect">
                                  <p:stCondLst>
                                    <p:cond delay="0"/>
                                  </p:stCondLst>
                                  <p:iterate type="lt">
                                    <p:tmPct val="30000"/>
                                  </p:iterate>
                                  <p:childTnLst>
                                    <p:animScale>
                                      <p:cBhvr>
                                        <p:cTn id="71" dur="50" autoRev="1" fill="hold">
                                          <p:stCondLst>
                                            <p:cond delay="0"/>
                                          </p:stCondLst>
                                        </p:cTn>
                                        <p:tgtEl>
                                          <p:spTgt spid="19"/>
                                        </p:tgtEl>
                                      </p:cBhvr>
                                      <p:to x="80000" y="100000"/>
                                    </p:animScale>
                                    <p:anim by="(#ppt_w*0.10)" calcmode="lin" valueType="num">
                                      <p:cBhvr>
                                        <p:cTn id="72" dur="50" autoRev="1" fill="hold">
                                          <p:stCondLst>
                                            <p:cond delay="0"/>
                                          </p:stCondLst>
                                        </p:cTn>
                                        <p:tgtEl>
                                          <p:spTgt spid="19"/>
                                        </p:tgtEl>
                                        <p:attrNameLst>
                                          <p:attrName>ppt_x</p:attrName>
                                        </p:attrNameLst>
                                      </p:cBhvr>
                                    </p:anim>
                                    <p:anim by="(-#ppt_w*0.10)" calcmode="lin" valueType="num">
                                      <p:cBhvr>
                                        <p:cTn id="73" dur="50" autoRev="1" fill="hold">
                                          <p:stCondLst>
                                            <p:cond delay="0"/>
                                          </p:stCondLst>
                                        </p:cTn>
                                        <p:tgtEl>
                                          <p:spTgt spid="19"/>
                                        </p:tgtEl>
                                        <p:attrNameLst>
                                          <p:attrName>ppt_y</p:attrName>
                                        </p:attrNameLst>
                                      </p:cBhvr>
                                    </p:anim>
                                    <p:animRot by="-480000">
                                      <p:cBhvr>
                                        <p:cTn id="74" dur="50" autoRev="1" fill="hold">
                                          <p:stCondLst>
                                            <p:cond delay="0"/>
                                          </p:stCondLst>
                                        </p:cTn>
                                        <p:tgtEl>
                                          <p:spTgt spid="19"/>
                                        </p:tgtEl>
                                        <p:attrNameLst>
                                          <p:attrName>r</p:attrName>
                                        </p:attrNameLst>
                                      </p:cBhvr>
                                    </p:animRot>
                                  </p:childTnLst>
                                </p:cTn>
                              </p:par>
                            </p:childTnLst>
                          </p:cTn>
                        </p:par>
                        <p:par>
                          <p:cTn id="75" fill="hold">
                            <p:stCondLst>
                              <p:cond delay="4099"/>
                            </p:stCondLst>
                            <p:childTnLst>
                              <p:par>
                                <p:cTn id="76" presetID="2" presetClass="entr" presetSubtype="1" fill="hold" nodeType="afterEffect">
                                  <p:stCondLst>
                                    <p:cond delay="0"/>
                                  </p:stCondLst>
                                  <p:childTnLst>
                                    <p:set>
                                      <p:cBhvr>
                                        <p:cTn id="77" dur="1" fill="hold">
                                          <p:stCondLst>
                                            <p:cond delay="0"/>
                                          </p:stCondLst>
                                        </p:cTn>
                                        <p:tgtEl>
                                          <p:spTgt spid="15"/>
                                        </p:tgtEl>
                                        <p:attrNameLst>
                                          <p:attrName>style.visibility</p:attrName>
                                        </p:attrNameLst>
                                      </p:cBhvr>
                                      <p:to>
                                        <p:strVal val="visible"/>
                                      </p:to>
                                    </p:set>
                                    <p:anim calcmode="lin" valueType="num">
                                      <p:cBhvr additive="base">
                                        <p:cTn id="78" dur="500" fill="hold"/>
                                        <p:tgtEl>
                                          <p:spTgt spid="15"/>
                                        </p:tgtEl>
                                        <p:attrNameLst>
                                          <p:attrName>ppt_x</p:attrName>
                                        </p:attrNameLst>
                                      </p:cBhvr>
                                      <p:tavLst>
                                        <p:tav tm="0">
                                          <p:val>
                                            <p:strVal val="#ppt_x"/>
                                          </p:val>
                                        </p:tav>
                                        <p:tav tm="100000">
                                          <p:val>
                                            <p:strVal val="#ppt_x"/>
                                          </p:val>
                                        </p:tav>
                                      </p:tavLst>
                                    </p:anim>
                                    <p:anim calcmode="lin" valueType="num">
                                      <p:cBhvr additive="base">
                                        <p:cTn id="79" dur="500" fill="hold"/>
                                        <p:tgtEl>
                                          <p:spTgt spid="15"/>
                                        </p:tgtEl>
                                        <p:attrNameLst>
                                          <p:attrName>ppt_y</p:attrName>
                                        </p:attrNameLst>
                                      </p:cBhvr>
                                      <p:tavLst>
                                        <p:tav tm="0">
                                          <p:val>
                                            <p:strVal val="0-#ppt_h/2"/>
                                          </p:val>
                                        </p:tav>
                                        <p:tav tm="100000">
                                          <p:val>
                                            <p:strVal val="#ppt_y"/>
                                          </p:val>
                                        </p:tav>
                                      </p:tavLst>
                                    </p:anim>
                                  </p:childTnLst>
                                </p:cTn>
                              </p:par>
                            </p:childTnLst>
                          </p:cTn>
                        </p:par>
                        <p:par>
                          <p:cTn id="80" fill="hold">
                            <p:stCondLst>
                              <p:cond delay="4599"/>
                            </p:stCondLst>
                            <p:childTnLst>
                              <p:par>
                                <p:cTn id="81" presetID="22" presetClass="entr" presetSubtype="1" fill="hold" grpId="0" nodeType="afterEffect">
                                  <p:stCondLst>
                                    <p:cond delay="0"/>
                                  </p:stCondLst>
                                  <p:childTnLst>
                                    <p:set>
                                      <p:cBhvr>
                                        <p:cTn id="82" dur="1" fill="hold">
                                          <p:stCondLst>
                                            <p:cond delay="0"/>
                                          </p:stCondLst>
                                        </p:cTn>
                                        <p:tgtEl>
                                          <p:spTgt spid="9"/>
                                        </p:tgtEl>
                                        <p:attrNameLst>
                                          <p:attrName>style.visibility</p:attrName>
                                        </p:attrNameLst>
                                      </p:cBhvr>
                                      <p:to>
                                        <p:strVal val="visible"/>
                                      </p:to>
                                    </p:set>
                                    <p:animEffect transition="in" filter="wipe(up)">
                                      <p:cBhvr>
                                        <p:cTn id="83" dur="500"/>
                                        <p:tgtEl>
                                          <p:spTgt spid="9"/>
                                        </p:tgtEl>
                                      </p:cBhvr>
                                    </p:animEffect>
                                  </p:childTnLst>
                                </p:cTn>
                              </p:par>
                              <p:par>
                                <p:cTn id="84" presetID="22" presetClass="entr" presetSubtype="1" fill="hold" grpId="0" nodeType="withEffect">
                                  <p:stCondLst>
                                    <p:cond delay="0"/>
                                  </p:stCondLst>
                                  <p:childTnLst>
                                    <p:set>
                                      <p:cBhvr>
                                        <p:cTn id="85" dur="1" fill="hold">
                                          <p:stCondLst>
                                            <p:cond delay="0"/>
                                          </p:stCondLst>
                                        </p:cTn>
                                        <p:tgtEl>
                                          <p:spTgt spid="8"/>
                                        </p:tgtEl>
                                        <p:attrNameLst>
                                          <p:attrName>style.visibility</p:attrName>
                                        </p:attrNameLst>
                                      </p:cBhvr>
                                      <p:to>
                                        <p:strVal val="visible"/>
                                      </p:to>
                                    </p:set>
                                    <p:animEffect transition="in" filter="wipe(up)">
                                      <p:cBhvr>
                                        <p:cTn id="86" dur="500"/>
                                        <p:tgtEl>
                                          <p:spTgt spid="8"/>
                                        </p:tgtEl>
                                      </p:cBhvr>
                                    </p:animEffect>
                                  </p:childTnLst>
                                </p:cTn>
                              </p:par>
                            </p:childTnLst>
                          </p:cTn>
                        </p:par>
                        <p:par>
                          <p:cTn id="87" fill="hold">
                            <p:stCondLst>
                              <p:cond delay="5099"/>
                            </p:stCondLst>
                            <p:childTnLst>
                              <p:par>
                                <p:cTn id="88" presetID="2" presetClass="entr" presetSubtype="1" fill="hold" nodeType="afterEffect">
                                  <p:stCondLst>
                                    <p:cond delay="0"/>
                                  </p:stCondLst>
                                  <p:childTnLst>
                                    <p:set>
                                      <p:cBhvr>
                                        <p:cTn id="89" dur="1" fill="hold">
                                          <p:stCondLst>
                                            <p:cond delay="0"/>
                                          </p:stCondLst>
                                        </p:cTn>
                                        <p:tgtEl>
                                          <p:spTgt spid="53"/>
                                        </p:tgtEl>
                                        <p:attrNameLst>
                                          <p:attrName>style.visibility</p:attrName>
                                        </p:attrNameLst>
                                      </p:cBhvr>
                                      <p:to>
                                        <p:strVal val="visible"/>
                                      </p:to>
                                    </p:set>
                                    <p:anim calcmode="lin" valueType="num">
                                      <p:cBhvr additive="base">
                                        <p:cTn id="90" dur="500" fill="hold"/>
                                        <p:tgtEl>
                                          <p:spTgt spid="53"/>
                                        </p:tgtEl>
                                        <p:attrNameLst>
                                          <p:attrName>ppt_x</p:attrName>
                                        </p:attrNameLst>
                                      </p:cBhvr>
                                      <p:tavLst>
                                        <p:tav tm="0">
                                          <p:val>
                                            <p:strVal val="#ppt_x"/>
                                          </p:val>
                                        </p:tav>
                                        <p:tav tm="100000">
                                          <p:val>
                                            <p:strVal val="#ppt_x"/>
                                          </p:val>
                                        </p:tav>
                                      </p:tavLst>
                                    </p:anim>
                                    <p:anim calcmode="lin" valueType="num">
                                      <p:cBhvr additive="base">
                                        <p:cTn id="91" dur="500" fill="hold"/>
                                        <p:tgtEl>
                                          <p:spTgt spid="53"/>
                                        </p:tgtEl>
                                        <p:attrNameLst>
                                          <p:attrName>ppt_y</p:attrName>
                                        </p:attrNameLst>
                                      </p:cBhvr>
                                      <p:tavLst>
                                        <p:tav tm="0">
                                          <p:val>
                                            <p:strVal val="0-#ppt_h/2"/>
                                          </p:val>
                                        </p:tav>
                                        <p:tav tm="100000">
                                          <p:val>
                                            <p:strVal val="#ppt_y"/>
                                          </p:val>
                                        </p:tav>
                                      </p:tavLst>
                                    </p:anim>
                                  </p:childTnLst>
                                </p:cTn>
                              </p:par>
                            </p:childTnLst>
                          </p:cTn>
                        </p:par>
                        <p:par>
                          <p:cTn id="92" fill="hold">
                            <p:stCondLst>
                              <p:cond delay="5599"/>
                            </p:stCondLst>
                            <p:childTnLst>
                              <p:par>
                                <p:cTn id="93" presetID="22" presetClass="entr" presetSubtype="2" fill="hold" grpId="0" nodeType="afterEffect">
                                  <p:stCondLst>
                                    <p:cond delay="0"/>
                                  </p:stCondLst>
                                  <p:childTnLst>
                                    <p:set>
                                      <p:cBhvr>
                                        <p:cTn id="94" dur="1" fill="hold">
                                          <p:stCondLst>
                                            <p:cond delay="0"/>
                                          </p:stCondLst>
                                        </p:cTn>
                                        <p:tgtEl>
                                          <p:spTgt spid="4"/>
                                        </p:tgtEl>
                                        <p:attrNameLst>
                                          <p:attrName>style.visibility</p:attrName>
                                        </p:attrNameLst>
                                      </p:cBhvr>
                                      <p:to>
                                        <p:strVal val="visible"/>
                                      </p:to>
                                    </p:set>
                                    <p:animEffect transition="in" filter="wipe(right)">
                                      <p:cBhvr>
                                        <p:cTn id="95" dur="500"/>
                                        <p:tgtEl>
                                          <p:spTgt spid="4"/>
                                        </p:tgtEl>
                                      </p:cBhvr>
                                    </p:animEffect>
                                  </p:childTnLst>
                                </p:cTn>
                              </p:par>
                              <p:par>
                                <p:cTn id="96" presetID="22" presetClass="entr" presetSubtype="2" fill="hold" grpId="0" nodeType="withEffect">
                                  <p:stCondLst>
                                    <p:cond delay="0"/>
                                  </p:stCondLst>
                                  <p:childTnLst>
                                    <p:set>
                                      <p:cBhvr>
                                        <p:cTn id="97" dur="1" fill="hold">
                                          <p:stCondLst>
                                            <p:cond delay="0"/>
                                          </p:stCondLst>
                                        </p:cTn>
                                        <p:tgtEl>
                                          <p:spTgt spid="5"/>
                                        </p:tgtEl>
                                        <p:attrNameLst>
                                          <p:attrName>style.visibility</p:attrName>
                                        </p:attrNameLst>
                                      </p:cBhvr>
                                      <p:to>
                                        <p:strVal val="visible"/>
                                      </p:to>
                                    </p:set>
                                    <p:animEffect transition="in" filter="wipe(right)">
                                      <p:cBhvr>
                                        <p:cTn id="98" dur="500"/>
                                        <p:tgtEl>
                                          <p:spTgt spid="5"/>
                                        </p:tgtEl>
                                      </p:cBhvr>
                                    </p:animEffect>
                                  </p:childTnLst>
                                </p:cTn>
                              </p:par>
                            </p:childTnLst>
                          </p:cTn>
                        </p:par>
                        <p:par>
                          <p:cTn id="99" fill="hold">
                            <p:stCondLst>
                              <p:cond delay="6099"/>
                            </p:stCondLst>
                            <p:childTnLst>
                              <p:par>
                                <p:cTn id="100" presetID="22" presetClass="entr" presetSubtype="8" fill="hold" grpId="0" nodeType="afterEffect">
                                  <p:stCondLst>
                                    <p:cond delay="0"/>
                                  </p:stCondLst>
                                  <p:iterate type="lt">
                                    <p:tmPct val="30000"/>
                                  </p:iterate>
                                  <p:childTnLst>
                                    <p:set>
                                      <p:cBhvr>
                                        <p:cTn id="101" dur="1" fill="hold">
                                          <p:stCondLst>
                                            <p:cond delay="0"/>
                                          </p:stCondLst>
                                        </p:cTn>
                                        <p:tgtEl>
                                          <p:spTgt spid="22"/>
                                        </p:tgtEl>
                                        <p:attrNameLst>
                                          <p:attrName>style.visibility</p:attrName>
                                        </p:attrNameLst>
                                      </p:cBhvr>
                                      <p:to>
                                        <p:strVal val="visible"/>
                                      </p:to>
                                    </p:set>
                                    <p:animEffect transition="in" filter="wipe(left)">
                                      <p:cBhvr>
                                        <p:cTn id="102" dur="100"/>
                                        <p:tgtEl>
                                          <p:spTgt spid="22"/>
                                        </p:tgtEl>
                                      </p:cBhvr>
                                    </p:animEffect>
                                  </p:childTnLst>
                                </p:cTn>
                              </p:par>
                              <p:par>
                                <p:cTn id="103" presetID="36" presetClass="emph" presetSubtype="0" fill="hold" grpId="1" nodeType="withEffect">
                                  <p:stCondLst>
                                    <p:cond delay="0"/>
                                  </p:stCondLst>
                                  <p:iterate type="lt">
                                    <p:tmPct val="30000"/>
                                  </p:iterate>
                                  <p:childTnLst>
                                    <p:animScale>
                                      <p:cBhvr>
                                        <p:cTn id="104" dur="50" autoRev="1" fill="hold">
                                          <p:stCondLst>
                                            <p:cond delay="0"/>
                                          </p:stCondLst>
                                        </p:cTn>
                                        <p:tgtEl>
                                          <p:spTgt spid="22"/>
                                        </p:tgtEl>
                                      </p:cBhvr>
                                      <p:to x="80000" y="100000"/>
                                    </p:animScale>
                                    <p:anim by="(#ppt_w*0.10)" calcmode="lin" valueType="num">
                                      <p:cBhvr>
                                        <p:cTn id="105" dur="50" autoRev="1" fill="hold">
                                          <p:stCondLst>
                                            <p:cond delay="0"/>
                                          </p:stCondLst>
                                        </p:cTn>
                                        <p:tgtEl>
                                          <p:spTgt spid="22"/>
                                        </p:tgtEl>
                                        <p:attrNameLst>
                                          <p:attrName>ppt_x</p:attrName>
                                        </p:attrNameLst>
                                      </p:cBhvr>
                                    </p:anim>
                                    <p:anim by="(-#ppt_w*0.10)" calcmode="lin" valueType="num">
                                      <p:cBhvr>
                                        <p:cTn id="106" dur="50" autoRev="1" fill="hold">
                                          <p:stCondLst>
                                            <p:cond delay="0"/>
                                          </p:stCondLst>
                                        </p:cTn>
                                        <p:tgtEl>
                                          <p:spTgt spid="22"/>
                                        </p:tgtEl>
                                        <p:attrNameLst>
                                          <p:attrName>ppt_y</p:attrName>
                                        </p:attrNameLst>
                                      </p:cBhvr>
                                    </p:anim>
                                    <p:animRot by="-480000">
                                      <p:cBhvr>
                                        <p:cTn id="107" dur="50" autoRev="1" fill="hold">
                                          <p:stCondLst>
                                            <p:cond delay="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6" grpId="0"/>
      <p:bldP spid="16" grpId="1"/>
      <p:bldP spid="19" grpId="0"/>
      <p:bldP spid="19" grpId="1"/>
      <p:bldP spid="22" grpId="0"/>
      <p:bldP spid="22" grpId="1"/>
      <p:bldP spid="47" grpId="0" animBg="1"/>
      <p:bldP spid="48"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肘形连接符 151"/>
          <p:cNvCxnSpPr>
            <a:cxnSpLocks noChangeShapeType="1"/>
          </p:cNvCxnSpPr>
          <p:nvPr/>
        </p:nvCxnSpPr>
        <p:spPr bwMode="auto">
          <a:xfrm>
            <a:off x="3197017" y="2108689"/>
            <a:ext cx="4333687" cy="472586"/>
          </a:xfrm>
          <a:prstGeom prst="bentConnector3">
            <a:avLst>
              <a:gd name="adj1" fmla="val 46218"/>
            </a:avLst>
          </a:prstGeom>
          <a:noFill/>
          <a:ln w="12700">
            <a:solidFill>
              <a:schemeClr val="tx1">
                <a:lumMod val="75000"/>
                <a:lumOff val="25000"/>
              </a:schemeClr>
            </a:solidFill>
            <a:bevel/>
          </a:ln>
          <a:extLst>
            <a:ext uri="{909E8E84-426E-40DD-AFC4-6F175D3DCCD1}">
              <a14:hiddenFill xmlns:a14="http://schemas.microsoft.com/office/drawing/2010/main">
                <a:noFill/>
              </a14:hiddenFill>
            </a:ext>
          </a:extLst>
        </p:spPr>
      </p:cxnSp>
      <p:cxnSp>
        <p:nvCxnSpPr>
          <p:cNvPr id="12" name="肘形连接符 160"/>
          <p:cNvCxnSpPr>
            <a:cxnSpLocks noChangeShapeType="1"/>
          </p:cNvCxnSpPr>
          <p:nvPr/>
        </p:nvCxnSpPr>
        <p:spPr bwMode="auto">
          <a:xfrm>
            <a:off x="3197120" y="3515916"/>
            <a:ext cx="2483353" cy="281977"/>
          </a:xfrm>
          <a:prstGeom prst="bentConnector3">
            <a:avLst>
              <a:gd name="adj1" fmla="val 50000"/>
            </a:avLst>
          </a:prstGeom>
          <a:noFill/>
          <a:ln w="12700">
            <a:solidFill>
              <a:schemeClr val="tx1">
                <a:lumMod val="75000"/>
                <a:lumOff val="25000"/>
              </a:schemeClr>
            </a:solidFill>
            <a:bevel/>
          </a:ln>
          <a:extLst>
            <a:ext uri="{909E8E84-426E-40DD-AFC4-6F175D3DCCD1}">
              <a14:hiddenFill xmlns:a14="http://schemas.microsoft.com/office/drawing/2010/main">
                <a:noFill/>
              </a14:hiddenFill>
            </a:ext>
          </a:extLst>
        </p:spPr>
      </p:cxnSp>
      <p:cxnSp>
        <p:nvCxnSpPr>
          <p:cNvPr id="16" name="肘形连接符 154"/>
          <p:cNvCxnSpPr>
            <a:cxnSpLocks noChangeShapeType="1"/>
          </p:cNvCxnSpPr>
          <p:nvPr/>
        </p:nvCxnSpPr>
        <p:spPr bwMode="auto">
          <a:xfrm>
            <a:off x="3197056" y="2812555"/>
            <a:ext cx="3408532" cy="505718"/>
          </a:xfrm>
          <a:prstGeom prst="bentConnector3">
            <a:avLst>
              <a:gd name="adj1" fmla="val 50000"/>
            </a:avLst>
          </a:prstGeom>
          <a:noFill/>
          <a:ln w="12700">
            <a:solidFill>
              <a:schemeClr val="tx1">
                <a:lumMod val="75000"/>
                <a:lumOff val="25000"/>
              </a:schemeClr>
            </a:solidFill>
            <a:bevel/>
          </a:ln>
          <a:extLst>
            <a:ext uri="{909E8E84-426E-40DD-AFC4-6F175D3DCCD1}">
              <a14:hiddenFill xmlns:a14="http://schemas.microsoft.com/office/drawing/2010/main">
                <a:noFill/>
              </a14:hiddenFill>
            </a:ext>
          </a:extLst>
        </p:spPr>
      </p:cxnSp>
      <p:sp>
        <p:nvSpPr>
          <p:cNvPr id="23" name="直接连接符 68"/>
          <p:cNvSpPr>
            <a:spLocks noChangeShapeType="1"/>
          </p:cNvSpPr>
          <p:nvPr/>
        </p:nvSpPr>
        <p:spPr bwMode="auto">
          <a:xfrm flipH="1">
            <a:off x="2939716" y="4219576"/>
            <a:ext cx="1531081" cy="1"/>
          </a:xfrm>
          <a:prstGeom prst="line">
            <a:avLst/>
          </a:prstGeom>
          <a:noFill/>
          <a:ln w="12700">
            <a:solidFill>
              <a:schemeClr val="tx1">
                <a:lumMod val="75000"/>
                <a:lumOff val="25000"/>
              </a:schemeClr>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3" name="任意多边形 4"/>
          <p:cNvSpPr>
            <a:spLocks noChangeArrowheads="1"/>
          </p:cNvSpPr>
          <p:nvPr/>
        </p:nvSpPr>
        <p:spPr bwMode="auto">
          <a:xfrm>
            <a:off x="8743950" y="4622006"/>
            <a:ext cx="476250" cy="300038"/>
          </a:xfrm>
          <a:custGeom>
            <a:avLst/>
            <a:gdLst>
              <a:gd name="T0" fmla="*/ 154365 w 808522"/>
              <a:gd name="T1" fmla="*/ 0 h 510140"/>
              <a:gd name="T2" fmla="*/ 157334 w 808522"/>
              <a:gd name="T3" fmla="*/ 0 h 510140"/>
              <a:gd name="T4" fmla="*/ 498719 w 808522"/>
              <a:gd name="T5" fmla="*/ 0 h 510140"/>
              <a:gd name="T6" fmla="*/ 498719 w 808522"/>
              <a:gd name="T7" fmla="*/ 313717 h 510140"/>
              <a:gd name="T8" fmla="*/ 157341 w 808522"/>
              <a:gd name="T9" fmla="*/ 313717 h 510140"/>
              <a:gd name="T10" fmla="*/ 157334 w 808522"/>
              <a:gd name="T11" fmla="*/ 313718 h 510140"/>
              <a:gd name="T12" fmla="*/ 157328 w 808522"/>
              <a:gd name="T13" fmla="*/ 313717 h 510140"/>
              <a:gd name="T14" fmla="*/ 154365 w 808522"/>
              <a:gd name="T15" fmla="*/ 313717 h 510140"/>
              <a:gd name="T16" fmla="*/ 154365 w 808522"/>
              <a:gd name="T17" fmla="*/ 313420 h 510140"/>
              <a:gd name="T18" fmla="*/ 125625 w 808522"/>
              <a:gd name="T19" fmla="*/ 310531 h 510140"/>
              <a:gd name="T20" fmla="*/ 0 w 808522"/>
              <a:gd name="T21" fmla="*/ 156859 h 510140"/>
              <a:gd name="T22" fmla="*/ 125625 w 808522"/>
              <a:gd name="T23" fmla="*/ 3187 h 510140"/>
              <a:gd name="T24" fmla="*/ 154365 w 808522"/>
              <a:gd name="T25" fmla="*/ 298 h 51014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08522"/>
              <a:gd name="T40" fmla="*/ 0 h 510140"/>
              <a:gd name="T41" fmla="*/ 808522 w 808522"/>
              <a:gd name="T42" fmla="*/ 510140 h 51014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08522" h="510140">
                <a:moveTo>
                  <a:pt x="250256" y="0"/>
                </a:moveTo>
                <a:lnTo>
                  <a:pt x="255070" y="0"/>
                </a:lnTo>
                <a:lnTo>
                  <a:pt x="808522" y="0"/>
                </a:lnTo>
                <a:lnTo>
                  <a:pt x="808522" y="510139"/>
                </a:lnTo>
                <a:lnTo>
                  <a:pt x="255080" y="510139"/>
                </a:lnTo>
                <a:lnTo>
                  <a:pt x="255070" y="510140"/>
                </a:lnTo>
                <a:lnTo>
                  <a:pt x="255060" y="510139"/>
                </a:lnTo>
                <a:lnTo>
                  <a:pt x="250256" y="510139"/>
                </a:lnTo>
                <a:lnTo>
                  <a:pt x="250256" y="509655"/>
                </a:lnTo>
                <a:lnTo>
                  <a:pt x="203664" y="504958"/>
                </a:lnTo>
                <a:cubicBezTo>
                  <a:pt x="87433" y="481174"/>
                  <a:pt x="0" y="378332"/>
                  <a:pt x="0" y="255070"/>
                </a:cubicBezTo>
                <a:cubicBezTo>
                  <a:pt x="0" y="131808"/>
                  <a:pt x="87433" y="28967"/>
                  <a:pt x="203664" y="5182"/>
                </a:cubicBezTo>
                <a:lnTo>
                  <a:pt x="250256" y="485"/>
                </a:lnTo>
                <a:lnTo>
                  <a:pt x="250256" y="0"/>
                </a:lnTo>
                <a:close/>
              </a:path>
            </a:pathLst>
          </a:custGeom>
          <a:solidFill>
            <a:srgbClr val="F2F2F2">
              <a:alpha val="29803"/>
            </a:srgbClr>
          </a:solidFill>
          <a:ln>
            <a:noFill/>
          </a:ln>
          <a:extLst>
            <a:ext uri="{91240B29-F687-4F45-9708-019B960494DF}">
              <a14:hiddenLine xmlns:a14="http://schemas.microsoft.com/office/drawing/2010/main" w="12700">
                <a:solidFill>
                  <a:srgbClr val="42719B"/>
                </a:solidFill>
                <a:bevel/>
              </a14:hiddenLine>
            </a:ext>
          </a:extLst>
        </p:spPr>
        <p:txBody>
          <a:bodyPr lIns="68580" tIns="34290" rIns="68580" bIns="34290" anchor="ctr"/>
          <a:lstStyle/>
          <a:p>
            <a:endParaRPr lang="zh-CN" altLang="en-US" dirty="0">
              <a:ea typeface="微软雅黑" panose="020B0503020204020204" pitchFamily="34" charset="-122"/>
            </a:endParaRPr>
          </a:p>
        </p:txBody>
      </p:sp>
      <p:grpSp>
        <p:nvGrpSpPr>
          <p:cNvPr id="75" name="组合 74"/>
          <p:cNvGrpSpPr/>
          <p:nvPr/>
        </p:nvGrpSpPr>
        <p:grpSpPr>
          <a:xfrm>
            <a:off x="2646403" y="1850353"/>
            <a:ext cx="534177" cy="534177"/>
            <a:chOff x="2646403" y="1850353"/>
            <a:chExt cx="534177" cy="534177"/>
          </a:xfrm>
        </p:grpSpPr>
        <p:grpSp>
          <p:nvGrpSpPr>
            <p:cNvPr id="45" name="组合 44"/>
            <p:cNvGrpSpPr/>
            <p:nvPr/>
          </p:nvGrpSpPr>
          <p:grpSpPr>
            <a:xfrm>
              <a:off x="2646403" y="1850353"/>
              <a:ext cx="534177" cy="534177"/>
              <a:chOff x="304800" y="673100"/>
              <a:chExt cx="4000500" cy="4000500"/>
            </a:xfrm>
            <a:effectLst>
              <a:outerShdw blurRad="317500" dist="1905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8" name="组合 125"/>
            <p:cNvGrpSpPr/>
            <p:nvPr/>
          </p:nvGrpSpPr>
          <p:grpSpPr bwMode="auto">
            <a:xfrm>
              <a:off x="2744763" y="1943249"/>
              <a:ext cx="337456" cy="325902"/>
              <a:chOff x="0" y="0"/>
              <a:chExt cx="583915" cy="496874"/>
            </a:xfrm>
            <a:solidFill>
              <a:srgbClr val="C00000"/>
            </a:solidFill>
          </p:grpSpPr>
          <p:sp>
            <p:nvSpPr>
              <p:cNvPr id="9" name="Freeform 159"/>
              <p:cNvSpPr>
                <a:spLocks noChangeArrowheads="1"/>
              </p:cNvSpPr>
              <p:nvPr/>
            </p:nvSpPr>
            <p:spPr bwMode="auto">
              <a:xfrm>
                <a:off x="61656" y="94297"/>
                <a:ext cx="460603" cy="402577"/>
              </a:xfrm>
              <a:custGeom>
                <a:avLst/>
                <a:gdLst>
                  <a:gd name="T0" fmla="*/ 2109911457 w 54"/>
                  <a:gd name="T1" fmla="*/ 73363234 h 47"/>
                  <a:gd name="T2" fmla="*/ 1746128914 w 54"/>
                  <a:gd name="T3" fmla="*/ 73363234 h 47"/>
                  <a:gd name="T4" fmla="*/ 145507900 w 54"/>
                  <a:gd name="T5" fmla="*/ 1100508471 h 47"/>
                  <a:gd name="T6" fmla="*/ 0 w 54"/>
                  <a:gd name="T7" fmla="*/ 1467341772 h 47"/>
                  <a:gd name="T8" fmla="*/ 0 w 54"/>
                  <a:gd name="T9" fmla="*/ 2147483647 h 47"/>
                  <a:gd name="T10" fmla="*/ 218266114 w 54"/>
                  <a:gd name="T11" fmla="*/ 2147483647 h 47"/>
                  <a:gd name="T12" fmla="*/ 945822671 w 54"/>
                  <a:gd name="T13" fmla="*/ 2147483647 h 47"/>
                  <a:gd name="T14" fmla="*/ 1164088786 w 54"/>
                  <a:gd name="T15" fmla="*/ 2147483647 h 47"/>
                  <a:gd name="T16" fmla="*/ 1164088786 w 54"/>
                  <a:gd name="T17" fmla="*/ 1980918673 h 47"/>
                  <a:gd name="T18" fmla="*/ 1382354900 w 54"/>
                  <a:gd name="T19" fmla="*/ 1760811840 h 47"/>
                  <a:gd name="T20" fmla="*/ 2147483647 w 54"/>
                  <a:gd name="T21" fmla="*/ 1760811840 h 47"/>
                  <a:gd name="T22" fmla="*/ 2147483647 w 54"/>
                  <a:gd name="T23" fmla="*/ 1980918673 h 47"/>
                  <a:gd name="T24" fmla="*/ 2147483647 w 54"/>
                  <a:gd name="T25" fmla="*/ 2147483647 h 47"/>
                  <a:gd name="T26" fmla="*/ 2147483647 w 54"/>
                  <a:gd name="T27" fmla="*/ 2147483647 h 47"/>
                  <a:gd name="T28" fmla="*/ 2147483647 w 54"/>
                  <a:gd name="T29" fmla="*/ 2147483647 h 47"/>
                  <a:gd name="T30" fmla="*/ 2147483647 w 54"/>
                  <a:gd name="T31" fmla="*/ 2147483647 h 47"/>
                  <a:gd name="T32" fmla="*/ 2147483647 w 54"/>
                  <a:gd name="T33" fmla="*/ 1467341772 h 47"/>
                  <a:gd name="T34" fmla="*/ 2147483647 w 54"/>
                  <a:gd name="T35" fmla="*/ 1173871705 h 47"/>
                  <a:gd name="T36" fmla="*/ 2109911457 w 54"/>
                  <a:gd name="T37" fmla="*/ 73363234 h 4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
                  <a:gd name="T58" fmla="*/ 0 h 47"/>
                  <a:gd name="T59" fmla="*/ 54 w 54"/>
                  <a:gd name="T60" fmla="*/ 47 h 4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 h="47">
                    <a:moveTo>
                      <a:pt x="29" y="1"/>
                    </a:moveTo>
                    <a:cubicBezTo>
                      <a:pt x="28" y="0"/>
                      <a:pt x="25" y="0"/>
                      <a:pt x="24" y="1"/>
                    </a:cubicBezTo>
                    <a:cubicBezTo>
                      <a:pt x="2" y="15"/>
                      <a:pt x="2" y="15"/>
                      <a:pt x="2" y="15"/>
                    </a:cubicBezTo>
                    <a:cubicBezTo>
                      <a:pt x="1" y="16"/>
                      <a:pt x="0" y="18"/>
                      <a:pt x="0" y="20"/>
                    </a:cubicBezTo>
                    <a:cubicBezTo>
                      <a:pt x="0" y="44"/>
                      <a:pt x="0" y="44"/>
                      <a:pt x="0" y="44"/>
                    </a:cubicBezTo>
                    <a:cubicBezTo>
                      <a:pt x="0" y="46"/>
                      <a:pt x="1" y="47"/>
                      <a:pt x="3" y="47"/>
                    </a:cubicBezTo>
                    <a:cubicBezTo>
                      <a:pt x="13" y="47"/>
                      <a:pt x="13" y="47"/>
                      <a:pt x="13" y="47"/>
                    </a:cubicBezTo>
                    <a:cubicBezTo>
                      <a:pt x="14" y="47"/>
                      <a:pt x="16" y="46"/>
                      <a:pt x="16" y="44"/>
                    </a:cubicBezTo>
                    <a:cubicBezTo>
                      <a:pt x="16" y="27"/>
                      <a:pt x="16" y="27"/>
                      <a:pt x="16" y="27"/>
                    </a:cubicBezTo>
                    <a:cubicBezTo>
                      <a:pt x="16" y="26"/>
                      <a:pt x="17" y="24"/>
                      <a:pt x="19" y="24"/>
                    </a:cubicBezTo>
                    <a:cubicBezTo>
                      <a:pt x="35" y="24"/>
                      <a:pt x="35" y="24"/>
                      <a:pt x="35" y="24"/>
                    </a:cubicBezTo>
                    <a:cubicBezTo>
                      <a:pt x="37" y="24"/>
                      <a:pt x="38" y="26"/>
                      <a:pt x="38" y="27"/>
                    </a:cubicBezTo>
                    <a:cubicBezTo>
                      <a:pt x="38" y="44"/>
                      <a:pt x="38" y="44"/>
                      <a:pt x="38" y="44"/>
                    </a:cubicBezTo>
                    <a:cubicBezTo>
                      <a:pt x="38" y="46"/>
                      <a:pt x="39" y="47"/>
                      <a:pt x="41" y="47"/>
                    </a:cubicBezTo>
                    <a:cubicBezTo>
                      <a:pt x="51" y="47"/>
                      <a:pt x="51" y="47"/>
                      <a:pt x="51" y="47"/>
                    </a:cubicBezTo>
                    <a:cubicBezTo>
                      <a:pt x="53" y="47"/>
                      <a:pt x="54" y="46"/>
                      <a:pt x="54" y="44"/>
                    </a:cubicBezTo>
                    <a:cubicBezTo>
                      <a:pt x="54" y="20"/>
                      <a:pt x="54" y="20"/>
                      <a:pt x="54" y="20"/>
                    </a:cubicBezTo>
                    <a:cubicBezTo>
                      <a:pt x="54" y="19"/>
                      <a:pt x="53" y="17"/>
                      <a:pt x="52" y="16"/>
                    </a:cubicBezTo>
                    <a:lnTo>
                      <a:pt x="29" y="1"/>
                    </a:lnTo>
                    <a:close/>
                  </a:path>
                </a:pathLst>
              </a:custGeom>
              <a:solidFill>
                <a:schemeClr val="tx2">
                  <a:lumMod val="50000"/>
                </a:schemeClr>
              </a:solidFill>
              <a:ln w="9525" cmpd="sng">
                <a:noFill/>
                <a:bevel/>
              </a:ln>
            </p:spPr>
            <p:txBody>
              <a:bodyPr lIns="121920" tIns="60960" rIns="121920" bIns="60960"/>
              <a:lstStyle/>
              <a:p>
                <a:endParaRPr lang="zh-CN" altLang="en-US" dirty="0">
                  <a:ea typeface="微软雅黑" panose="020B0503020204020204" pitchFamily="34" charset="-122"/>
                </a:endParaRPr>
              </a:p>
            </p:txBody>
          </p:sp>
          <p:sp>
            <p:nvSpPr>
              <p:cNvPr id="10" name="Freeform 160"/>
              <p:cNvSpPr>
                <a:spLocks noChangeArrowheads="1"/>
              </p:cNvSpPr>
              <p:nvPr/>
            </p:nvSpPr>
            <p:spPr bwMode="auto">
              <a:xfrm>
                <a:off x="0" y="0"/>
                <a:ext cx="583915" cy="224863"/>
              </a:xfrm>
              <a:custGeom>
                <a:avLst/>
                <a:gdLst>
                  <a:gd name="T0" fmla="*/ 2147483647 w 68"/>
                  <a:gd name="T1" fmla="*/ 1495961648 h 26"/>
                  <a:gd name="T2" fmla="*/ 2147483647 w 68"/>
                  <a:gd name="T3" fmla="*/ 1121971236 h 26"/>
                  <a:gd name="T4" fmla="*/ 2147483647 w 68"/>
                  <a:gd name="T5" fmla="*/ 747980824 h 26"/>
                  <a:gd name="T6" fmla="*/ 2147483647 w 68"/>
                  <a:gd name="T7" fmla="*/ 523584847 h 26"/>
                  <a:gd name="T8" fmla="*/ 2147483647 w 68"/>
                  <a:gd name="T9" fmla="*/ 523584847 h 26"/>
                  <a:gd name="T10" fmla="*/ 2147483647 w 68"/>
                  <a:gd name="T11" fmla="*/ 747980824 h 26"/>
                  <a:gd name="T12" fmla="*/ 2147483647 w 68"/>
                  <a:gd name="T13" fmla="*/ 747980824 h 26"/>
                  <a:gd name="T14" fmla="*/ 2147483647 w 68"/>
                  <a:gd name="T15" fmla="*/ 897575259 h 26"/>
                  <a:gd name="T16" fmla="*/ 2147483647 w 68"/>
                  <a:gd name="T17" fmla="*/ 74801542 h 26"/>
                  <a:gd name="T18" fmla="*/ 2147483647 w 68"/>
                  <a:gd name="T19" fmla="*/ 0 h 26"/>
                  <a:gd name="T20" fmla="*/ 2147483647 w 68"/>
                  <a:gd name="T21" fmla="*/ 74801542 h 26"/>
                  <a:gd name="T22" fmla="*/ 147472885 w 68"/>
                  <a:gd name="T23" fmla="*/ 1495961648 h 26"/>
                  <a:gd name="T24" fmla="*/ 73736443 w 68"/>
                  <a:gd name="T25" fmla="*/ 1795150518 h 26"/>
                  <a:gd name="T26" fmla="*/ 368682214 w 68"/>
                  <a:gd name="T27" fmla="*/ 1795150518 h 26"/>
                  <a:gd name="T28" fmla="*/ 2147483647 w 68"/>
                  <a:gd name="T29" fmla="*/ 523584847 h 26"/>
                  <a:gd name="T30" fmla="*/ 2147483647 w 68"/>
                  <a:gd name="T31" fmla="*/ 523584847 h 26"/>
                  <a:gd name="T32" fmla="*/ 2147483647 w 68"/>
                  <a:gd name="T33" fmla="*/ 1869943411 h 26"/>
                  <a:gd name="T34" fmla="*/ 2147483647 w 68"/>
                  <a:gd name="T35" fmla="*/ 1869943411 h 26"/>
                  <a:gd name="T36" fmla="*/ 2147483647 w 68"/>
                  <a:gd name="T37" fmla="*/ 1570754541 h 26"/>
                  <a:gd name="T38" fmla="*/ 2147483647 w 68"/>
                  <a:gd name="T39" fmla="*/ 1495961648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8"/>
                  <a:gd name="T61" fmla="*/ 0 h 26"/>
                  <a:gd name="T62" fmla="*/ 68 w 68"/>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8" h="26">
                    <a:moveTo>
                      <a:pt x="64" y="20"/>
                    </a:moveTo>
                    <a:cubicBezTo>
                      <a:pt x="62" y="19"/>
                      <a:pt x="61" y="17"/>
                      <a:pt x="61" y="15"/>
                    </a:cubicBezTo>
                    <a:cubicBezTo>
                      <a:pt x="61" y="10"/>
                      <a:pt x="61" y="10"/>
                      <a:pt x="61" y="10"/>
                    </a:cubicBezTo>
                    <a:cubicBezTo>
                      <a:pt x="61" y="8"/>
                      <a:pt x="60" y="7"/>
                      <a:pt x="58" y="7"/>
                    </a:cubicBezTo>
                    <a:cubicBezTo>
                      <a:pt x="57" y="7"/>
                      <a:pt x="57" y="7"/>
                      <a:pt x="57" y="7"/>
                    </a:cubicBezTo>
                    <a:cubicBezTo>
                      <a:pt x="56" y="7"/>
                      <a:pt x="54" y="8"/>
                      <a:pt x="54" y="10"/>
                    </a:cubicBezTo>
                    <a:cubicBezTo>
                      <a:pt x="54" y="10"/>
                      <a:pt x="54" y="10"/>
                      <a:pt x="54" y="10"/>
                    </a:cubicBezTo>
                    <a:cubicBezTo>
                      <a:pt x="54" y="12"/>
                      <a:pt x="53" y="13"/>
                      <a:pt x="52" y="12"/>
                    </a:cubicBezTo>
                    <a:cubicBezTo>
                      <a:pt x="36" y="1"/>
                      <a:pt x="36" y="1"/>
                      <a:pt x="36" y="1"/>
                    </a:cubicBezTo>
                    <a:cubicBezTo>
                      <a:pt x="35" y="1"/>
                      <a:pt x="33" y="0"/>
                      <a:pt x="33" y="0"/>
                    </a:cubicBezTo>
                    <a:cubicBezTo>
                      <a:pt x="33" y="0"/>
                      <a:pt x="32" y="1"/>
                      <a:pt x="30" y="1"/>
                    </a:cubicBezTo>
                    <a:cubicBezTo>
                      <a:pt x="2" y="20"/>
                      <a:pt x="2" y="20"/>
                      <a:pt x="2" y="20"/>
                    </a:cubicBezTo>
                    <a:cubicBezTo>
                      <a:pt x="1" y="21"/>
                      <a:pt x="0" y="23"/>
                      <a:pt x="1" y="24"/>
                    </a:cubicBezTo>
                    <a:cubicBezTo>
                      <a:pt x="2" y="25"/>
                      <a:pt x="3" y="25"/>
                      <a:pt x="5" y="24"/>
                    </a:cubicBezTo>
                    <a:cubicBezTo>
                      <a:pt x="31" y="7"/>
                      <a:pt x="31" y="7"/>
                      <a:pt x="31" y="7"/>
                    </a:cubicBezTo>
                    <a:cubicBezTo>
                      <a:pt x="32" y="6"/>
                      <a:pt x="34" y="6"/>
                      <a:pt x="36" y="7"/>
                    </a:cubicBezTo>
                    <a:cubicBezTo>
                      <a:pt x="63" y="25"/>
                      <a:pt x="63" y="25"/>
                      <a:pt x="63" y="25"/>
                    </a:cubicBezTo>
                    <a:cubicBezTo>
                      <a:pt x="64" y="26"/>
                      <a:pt x="66" y="26"/>
                      <a:pt x="67" y="25"/>
                    </a:cubicBezTo>
                    <a:cubicBezTo>
                      <a:pt x="68" y="24"/>
                      <a:pt x="67" y="22"/>
                      <a:pt x="66" y="21"/>
                    </a:cubicBezTo>
                    <a:lnTo>
                      <a:pt x="64" y="20"/>
                    </a:lnTo>
                    <a:close/>
                  </a:path>
                </a:pathLst>
              </a:custGeom>
              <a:solidFill>
                <a:schemeClr val="tx2">
                  <a:lumMod val="50000"/>
                </a:schemeClr>
              </a:solidFill>
              <a:ln w="9525" cmpd="sng">
                <a:noFill/>
                <a:bevel/>
              </a:ln>
            </p:spPr>
            <p:txBody>
              <a:bodyPr lIns="121920" tIns="60960" rIns="121920" bIns="60960"/>
              <a:lstStyle/>
              <a:p>
                <a:endParaRPr lang="zh-CN" altLang="en-US" dirty="0">
                  <a:ea typeface="微软雅黑" panose="020B0503020204020204" pitchFamily="34" charset="-122"/>
                </a:endParaRPr>
              </a:p>
            </p:txBody>
          </p:sp>
        </p:grpSp>
      </p:grpSp>
      <p:grpSp>
        <p:nvGrpSpPr>
          <p:cNvPr id="73" name="组合 72"/>
          <p:cNvGrpSpPr/>
          <p:nvPr/>
        </p:nvGrpSpPr>
        <p:grpSpPr>
          <a:xfrm>
            <a:off x="2656009" y="3263716"/>
            <a:ext cx="534177" cy="534177"/>
            <a:chOff x="2656009" y="3263716"/>
            <a:chExt cx="534177" cy="534177"/>
          </a:xfrm>
        </p:grpSpPr>
        <p:grpSp>
          <p:nvGrpSpPr>
            <p:cNvPr id="57" name="组合 56"/>
            <p:cNvGrpSpPr/>
            <p:nvPr/>
          </p:nvGrpSpPr>
          <p:grpSpPr>
            <a:xfrm>
              <a:off x="2656009" y="3263716"/>
              <a:ext cx="534177" cy="534177"/>
              <a:chOff x="304800" y="673100"/>
              <a:chExt cx="4000500" cy="4000500"/>
            </a:xfrm>
            <a:effectLst>
              <a:outerShdw blurRad="317500" dist="190500" dir="8100000" algn="tr" rotWithShape="0">
                <a:prstClr val="black">
                  <a:alpha val="50000"/>
                </a:prstClr>
              </a:outerShdw>
            </a:effectLst>
          </p:grpSpPr>
          <p:sp>
            <p:nvSpPr>
              <p:cNvPr id="58"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9" name="椭圆 5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14" name="Freeform 277"/>
            <p:cNvSpPr>
              <a:spLocks noEditPoints="1" noChangeArrowheads="1"/>
            </p:cNvSpPr>
            <p:nvPr/>
          </p:nvSpPr>
          <p:spPr bwMode="auto">
            <a:xfrm>
              <a:off x="2772932" y="3323860"/>
              <a:ext cx="287993" cy="341712"/>
            </a:xfrm>
            <a:custGeom>
              <a:avLst/>
              <a:gdLst>
                <a:gd name="T0" fmla="*/ 1763300750 w 72"/>
                <a:gd name="T1" fmla="*/ 927075880 h 86"/>
                <a:gd name="T2" fmla="*/ 1621097786 w 72"/>
                <a:gd name="T3" fmla="*/ 927075880 h 86"/>
                <a:gd name="T4" fmla="*/ 1621097786 w 72"/>
                <a:gd name="T5" fmla="*/ 533772246 h 86"/>
                <a:gd name="T6" fmla="*/ 1080731858 w 72"/>
                <a:gd name="T7" fmla="*/ 0 h 86"/>
                <a:gd name="T8" fmla="*/ 966969487 w 72"/>
                <a:gd name="T9" fmla="*/ 0 h 86"/>
                <a:gd name="T10" fmla="*/ 426603558 w 72"/>
                <a:gd name="T11" fmla="*/ 533772246 h 86"/>
                <a:gd name="T12" fmla="*/ 426603558 w 72"/>
                <a:gd name="T13" fmla="*/ 927075880 h 86"/>
                <a:gd name="T14" fmla="*/ 284400594 w 72"/>
                <a:gd name="T15" fmla="*/ 927075880 h 86"/>
                <a:gd name="T16" fmla="*/ 0 w 72"/>
                <a:gd name="T17" fmla="*/ 1208007804 h 86"/>
                <a:gd name="T18" fmla="*/ 0 w 72"/>
                <a:gd name="T19" fmla="*/ 2135083684 h 86"/>
                <a:gd name="T20" fmla="*/ 284400594 w 72"/>
                <a:gd name="T21" fmla="*/ 2147483647 h 86"/>
                <a:gd name="T22" fmla="*/ 1763300750 w 72"/>
                <a:gd name="T23" fmla="*/ 2147483647 h 86"/>
                <a:gd name="T24" fmla="*/ 2047701344 w 72"/>
                <a:gd name="T25" fmla="*/ 2135083684 h 86"/>
                <a:gd name="T26" fmla="*/ 2047701344 w 72"/>
                <a:gd name="T27" fmla="*/ 1208007804 h 86"/>
                <a:gd name="T28" fmla="*/ 1763300750 w 72"/>
                <a:gd name="T29" fmla="*/ 927075880 h 86"/>
                <a:gd name="T30" fmla="*/ 1194494228 w 72"/>
                <a:gd name="T31" fmla="*/ 2147483647 h 86"/>
                <a:gd name="T32" fmla="*/ 881647709 w 72"/>
                <a:gd name="T33" fmla="*/ 2147483647 h 86"/>
                <a:gd name="T34" fmla="*/ 910088301 w 72"/>
                <a:gd name="T35" fmla="*/ 1797963255 h 86"/>
                <a:gd name="T36" fmla="*/ 824766523 w 72"/>
                <a:gd name="T37" fmla="*/ 1629408340 h 86"/>
                <a:gd name="T38" fmla="*/ 1023850672 w 72"/>
                <a:gd name="T39" fmla="*/ 1432751223 h 86"/>
                <a:gd name="T40" fmla="*/ 1222934821 w 72"/>
                <a:gd name="T41" fmla="*/ 1629408340 h 86"/>
                <a:gd name="T42" fmla="*/ 1137613043 w 72"/>
                <a:gd name="T43" fmla="*/ 1797963255 h 86"/>
                <a:gd name="T44" fmla="*/ 1194494228 w 72"/>
                <a:gd name="T45" fmla="*/ 2147483647 h 86"/>
                <a:gd name="T46" fmla="*/ 1422013637 w 72"/>
                <a:gd name="T47" fmla="*/ 927075880 h 86"/>
                <a:gd name="T48" fmla="*/ 625687707 w 72"/>
                <a:gd name="T49" fmla="*/ 927075880 h 86"/>
                <a:gd name="T50" fmla="*/ 625687707 w 72"/>
                <a:gd name="T51" fmla="*/ 533772246 h 86"/>
                <a:gd name="T52" fmla="*/ 966969487 w 72"/>
                <a:gd name="T53" fmla="*/ 196651817 h 86"/>
                <a:gd name="T54" fmla="*/ 1080731858 w 72"/>
                <a:gd name="T55" fmla="*/ 196651817 h 86"/>
                <a:gd name="T56" fmla="*/ 1422013637 w 72"/>
                <a:gd name="T57" fmla="*/ 533772246 h 86"/>
                <a:gd name="T58" fmla="*/ 1422013637 w 72"/>
                <a:gd name="T59" fmla="*/ 927075880 h 8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2"/>
                <a:gd name="T91" fmla="*/ 0 h 86"/>
                <a:gd name="T92" fmla="*/ 72 w 72"/>
                <a:gd name="T93" fmla="*/ 86 h 8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2" h="86">
                  <a:moveTo>
                    <a:pt x="62" y="33"/>
                  </a:moveTo>
                  <a:cubicBezTo>
                    <a:pt x="57" y="33"/>
                    <a:pt x="57" y="33"/>
                    <a:pt x="57" y="33"/>
                  </a:cubicBezTo>
                  <a:cubicBezTo>
                    <a:pt x="57" y="19"/>
                    <a:pt x="57" y="19"/>
                    <a:pt x="57" y="19"/>
                  </a:cubicBezTo>
                  <a:cubicBezTo>
                    <a:pt x="57" y="9"/>
                    <a:pt x="49" y="0"/>
                    <a:pt x="38" y="0"/>
                  </a:cubicBezTo>
                  <a:cubicBezTo>
                    <a:pt x="34" y="0"/>
                    <a:pt x="34" y="0"/>
                    <a:pt x="34" y="0"/>
                  </a:cubicBezTo>
                  <a:cubicBezTo>
                    <a:pt x="24" y="0"/>
                    <a:pt x="15" y="9"/>
                    <a:pt x="15" y="19"/>
                  </a:cubicBezTo>
                  <a:cubicBezTo>
                    <a:pt x="15" y="33"/>
                    <a:pt x="15" y="33"/>
                    <a:pt x="15" y="33"/>
                  </a:cubicBezTo>
                  <a:cubicBezTo>
                    <a:pt x="10" y="33"/>
                    <a:pt x="10" y="33"/>
                    <a:pt x="10" y="33"/>
                  </a:cubicBezTo>
                  <a:cubicBezTo>
                    <a:pt x="5" y="33"/>
                    <a:pt x="0" y="37"/>
                    <a:pt x="0" y="43"/>
                  </a:cubicBezTo>
                  <a:cubicBezTo>
                    <a:pt x="0" y="76"/>
                    <a:pt x="0" y="76"/>
                    <a:pt x="0" y="76"/>
                  </a:cubicBezTo>
                  <a:cubicBezTo>
                    <a:pt x="0" y="81"/>
                    <a:pt x="5" y="86"/>
                    <a:pt x="10" y="86"/>
                  </a:cubicBezTo>
                  <a:cubicBezTo>
                    <a:pt x="62" y="86"/>
                    <a:pt x="62" y="86"/>
                    <a:pt x="62" y="86"/>
                  </a:cubicBezTo>
                  <a:cubicBezTo>
                    <a:pt x="68" y="86"/>
                    <a:pt x="72" y="81"/>
                    <a:pt x="72" y="76"/>
                  </a:cubicBezTo>
                  <a:cubicBezTo>
                    <a:pt x="72" y="43"/>
                    <a:pt x="72" y="43"/>
                    <a:pt x="72" y="43"/>
                  </a:cubicBezTo>
                  <a:cubicBezTo>
                    <a:pt x="72" y="37"/>
                    <a:pt x="68" y="33"/>
                    <a:pt x="62" y="33"/>
                  </a:cubicBezTo>
                  <a:close/>
                  <a:moveTo>
                    <a:pt x="42" y="78"/>
                  </a:moveTo>
                  <a:cubicBezTo>
                    <a:pt x="31" y="78"/>
                    <a:pt x="31" y="78"/>
                    <a:pt x="31" y="78"/>
                  </a:cubicBezTo>
                  <a:cubicBezTo>
                    <a:pt x="32" y="64"/>
                    <a:pt x="32" y="64"/>
                    <a:pt x="32" y="64"/>
                  </a:cubicBezTo>
                  <a:cubicBezTo>
                    <a:pt x="30" y="63"/>
                    <a:pt x="29" y="60"/>
                    <a:pt x="29" y="58"/>
                  </a:cubicBezTo>
                  <a:cubicBezTo>
                    <a:pt x="29" y="54"/>
                    <a:pt x="32" y="51"/>
                    <a:pt x="36" y="51"/>
                  </a:cubicBezTo>
                  <a:cubicBezTo>
                    <a:pt x="40" y="51"/>
                    <a:pt x="43" y="54"/>
                    <a:pt x="43" y="58"/>
                  </a:cubicBezTo>
                  <a:cubicBezTo>
                    <a:pt x="43" y="60"/>
                    <a:pt x="42" y="63"/>
                    <a:pt x="40" y="64"/>
                  </a:cubicBezTo>
                  <a:lnTo>
                    <a:pt x="42" y="78"/>
                  </a:lnTo>
                  <a:close/>
                  <a:moveTo>
                    <a:pt x="50" y="33"/>
                  </a:moveTo>
                  <a:cubicBezTo>
                    <a:pt x="22" y="33"/>
                    <a:pt x="22" y="33"/>
                    <a:pt x="22" y="33"/>
                  </a:cubicBezTo>
                  <a:cubicBezTo>
                    <a:pt x="22" y="19"/>
                    <a:pt x="22" y="19"/>
                    <a:pt x="22" y="19"/>
                  </a:cubicBezTo>
                  <a:cubicBezTo>
                    <a:pt x="22" y="13"/>
                    <a:pt x="28" y="7"/>
                    <a:pt x="34" y="7"/>
                  </a:cubicBezTo>
                  <a:cubicBezTo>
                    <a:pt x="38" y="7"/>
                    <a:pt x="38" y="7"/>
                    <a:pt x="38" y="7"/>
                  </a:cubicBezTo>
                  <a:cubicBezTo>
                    <a:pt x="45" y="7"/>
                    <a:pt x="50" y="13"/>
                    <a:pt x="50" y="19"/>
                  </a:cubicBezTo>
                  <a:lnTo>
                    <a:pt x="50" y="33"/>
                  </a:lnTo>
                  <a:close/>
                </a:path>
              </a:pathLst>
            </a:custGeom>
            <a:solidFill>
              <a:schemeClr val="tx2">
                <a:lumMod val="50000"/>
              </a:schemeClr>
            </a:solidFill>
            <a:ln w="9525" cmpd="sng">
              <a:noFill/>
              <a:bevel/>
            </a:ln>
          </p:spPr>
          <p:txBody>
            <a:bodyPr lIns="121920" tIns="60960" rIns="121920" bIns="60960"/>
            <a:lstStyle/>
            <a:p>
              <a:endParaRPr lang="zh-CN" altLang="en-US" dirty="0">
                <a:ea typeface="微软雅黑" panose="020B0503020204020204" pitchFamily="34" charset="-122"/>
              </a:endParaRPr>
            </a:p>
          </p:txBody>
        </p:sp>
      </p:grpSp>
      <p:grpSp>
        <p:nvGrpSpPr>
          <p:cNvPr id="74" name="组合 73"/>
          <p:cNvGrpSpPr/>
          <p:nvPr/>
        </p:nvGrpSpPr>
        <p:grpSpPr>
          <a:xfrm>
            <a:off x="2656009" y="2545271"/>
            <a:ext cx="534177" cy="534177"/>
            <a:chOff x="2656009" y="2545271"/>
            <a:chExt cx="534177" cy="534177"/>
          </a:xfrm>
        </p:grpSpPr>
        <p:grpSp>
          <p:nvGrpSpPr>
            <p:cNvPr id="54" name="组合 53"/>
            <p:cNvGrpSpPr/>
            <p:nvPr/>
          </p:nvGrpSpPr>
          <p:grpSpPr>
            <a:xfrm>
              <a:off x="2656009" y="2545271"/>
              <a:ext cx="534177" cy="534177"/>
              <a:chOff x="304800" y="673100"/>
              <a:chExt cx="4000500" cy="4000500"/>
            </a:xfrm>
            <a:effectLst>
              <a:outerShdw blurRad="317500" dist="1905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6" name="椭圆 5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18" name="Group 92"/>
            <p:cNvGrpSpPr/>
            <p:nvPr/>
          </p:nvGrpSpPr>
          <p:grpSpPr bwMode="auto">
            <a:xfrm>
              <a:off x="2745161" y="2705683"/>
              <a:ext cx="355874" cy="221817"/>
              <a:chOff x="0" y="0"/>
              <a:chExt cx="471488" cy="293688"/>
            </a:xfrm>
            <a:solidFill>
              <a:schemeClr val="tx1"/>
            </a:solidFill>
          </p:grpSpPr>
          <p:sp>
            <p:nvSpPr>
              <p:cNvPr id="19" name="Freeform 8"/>
              <p:cNvSpPr>
                <a:spLocks noEditPoints="1" noChangeArrowheads="1"/>
              </p:cNvSpPr>
              <p:nvPr/>
            </p:nvSpPr>
            <p:spPr bwMode="auto">
              <a:xfrm>
                <a:off x="0" y="0"/>
                <a:ext cx="471488" cy="293688"/>
              </a:xfrm>
              <a:custGeom>
                <a:avLst/>
                <a:gdLst>
                  <a:gd name="T0" fmla="*/ 1607679782 w 125"/>
                  <a:gd name="T1" fmla="*/ 255184750 h 78"/>
                  <a:gd name="T2" fmla="*/ 1607679782 w 125"/>
                  <a:gd name="T3" fmla="*/ 0 h 78"/>
                  <a:gd name="T4" fmla="*/ 0 w 125"/>
                  <a:gd name="T5" fmla="*/ 0 h 78"/>
                  <a:gd name="T6" fmla="*/ 0 w 125"/>
                  <a:gd name="T7" fmla="*/ 1105803094 h 78"/>
                  <a:gd name="T8" fmla="*/ 1607679782 w 125"/>
                  <a:gd name="T9" fmla="*/ 1105803094 h 78"/>
                  <a:gd name="T10" fmla="*/ 1607679782 w 125"/>
                  <a:gd name="T11" fmla="*/ 850618344 h 78"/>
                  <a:gd name="T12" fmla="*/ 1778407473 w 125"/>
                  <a:gd name="T13" fmla="*/ 765554250 h 78"/>
                  <a:gd name="T14" fmla="*/ 1778407473 w 125"/>
                  <a:gd name="T15" fmla="*/ 368601031 h 78"/>
                  <a:gd name="T16" fmla="*/ 1607679782 w 125"/>
                  <a:gd name="T17" fmla="*/ 255184750 h 78"/>
                  <a:gd name="T18" fmla="*/ 1479634957 w 125"/>
                  <a:gd name="T19" fmla="*/ 978210719 h 78"/>
                  <a:gd name="T20" fmla="*/ 142272447 w 125"/>
                  <a:gd name="T21" fmla="*/ 978210719 h 78"/>
                  <a:gd name="T22" fmla="*/ 142272447 w 125"/>
                  <a:gd name="T23" fmla="*/ 141768469 h 78"/>
                  <a:gd name="T24" fmla="*/ 1479634957 w 125"/>
                  <a:gd name="T25" fmla="*/ 141768469 h 78"/>
                  <a:gd name="T26" fmla="*/ 1479634957 w 125"/>
                  <a:gd name="T27" fmla="*/ 978210719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5"/>
                  <a:gd name="T43" fmla="*/ 0 h 78"/>
                  <a:gd name="T44" fmla="*/ 125 w 125"/>
                  <a:gd name="T45" fmla="*/ 78 h 7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6"/>
                      <a:pt x="125" y="26"/>
                      <a:pt x="125" y="26"/>
                    </a:cubicBezTo>
                    <a:cubicBezTo>
                      <a:pt x="125" y="17"/>
                      <a:pt x="116" y="18"/>
                      <a:pt x="113" y="18"/>
                    </a:cubicBezTo>
                    <a:close/>
                    <a:moveTo>
                      <a:pt x="104" y="69"/>
                    </a:moveTo>
                    <a:cubicBezTo>
                      <a:pt x="10" y="69"/>
                      <a:pt x="10" y="69"/>
                      <a:pt x="10" y="69"/>
                    </a:cubicBezTo>
                    <a:cubicBezTo>
                      <a:pt x="10" y="10"/>
                      <a:pt x="10" y="10"/>
                      <a:pt x="10" y="10"/>
                    </a:cubicBezTo>
                    <a:cubicBezTo>
                      <a:pt x="104" y="10"/>
                      <a:pt x="104" y="10"/>
                      <a:pt x="104" y="10"/>
                    </a:cubicBezTo>
                    <a:lnTo>
                      <a:pt x="104" y="69"/>
                    </a:lnTo>
                    <a:close/>
                  </a:path>
                </a:pathLst>
              </a:custGeom>
              <a:grpFill/>
              <a:ln w="9525" cmpd="sng">
                <a:noFill/>
                <a:bevel/>
              </a:ln>
            </p:spPr>
            <p:txBody>
              <a:bodyPr lIns="121920" tIns="60960" rIns="121920" bIns="60960"/>
              <a:lstStyle/>
              <a:p>
                <a:endParaRPr lang="zh-CN" altLang="en-US" dirty="0">
                  <a:ea typeface="微软雅黑" panose="020B0503020204020204" pitchFamily="34" charset="-122"/>
                </a:endParaRPr>
              </a:p>
            </p:txBody>
          </p:sp>
          <p:sp>
            <p:nvSpPr>
              <p:cNvPr id="20" name="Rectangle 9"/>
              <p:cNvSpPr>
                <a:spLocks noChangeArrowheads="1"/>
              </p:cNvSpPr>
              <p:nvPr/>
            </p:nvSpPr>
            <p:spPr bwMode="auto">
              <a:xfrm>
                <a:off x="63500" y="63499"/>
                <a:ext cx="90488" cy="166688"/>
              </a:xfrm>
              <a:prstGeom prst="rect">
                <a:avLst/>
              </a:prstGeom>
              <a:grpFill/>
              <a:ln w="9525">
                <a:noFill/>
                <a:bevel/>
              </a:ln>
            </p:spPr>
            <p:txBody>
              <a:bodyPr lIns="121920" tIns="60960" rIns="121920" bIns="6096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900" dirty="0">
                  <a:solidFill>
                    <a:srgbClr val="000000"/>
                  </a:solidFill>
                  <a:latin typeface="Calibri" panose="020F0502020204030204" pitchFamily="34" charset="0"/>
                  <a:ea typeface="微软雅黑" panose="020B0503020204020204" pitchFamily="34" charset="-122"/>
                </a:endParaRPr>
              </a:p>
            </p:txBody>
          </p:sp>
          <p:sp>
            <p:nvSpPr>
              <p:cNvPr id="21" name="Rectangle 10"/>
              <p:cNvSpPr>
                <a:spLocks noChangeArrowheads="1"/>
              </p:cNvSpPr>
              <p:nvPr/>
            </p:nvSpPr>
            <p:spPr bwMode="auto">
              <a:xfrm>
                <a:off x="169862" y="63499"/>
                <a:ext cx="85725" cy="166688"/>
              </a:xfrm>
              <a:prstGeom prst="rect">
                <a:avLst/>
              </a:prstGeom>
              <a:grpFill/>
              <a:ln w="9525">
                <a:noFill/>
                <a:bevel/>
              </a:ln>
            </p:spPr>
            <p:txBody>
              <a:bodyPr lIns="121920" tIns="60960" rIns="121920" bIns="60960"/>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900" dirty="0">
                  <a:solidFill>
                    <a:srgbClr val="000000"/>
                  </a:solidFill>
                  <a:latin typeface="Calibri" panose="020F0502020204030204" pitchFamily="34" charset="0"/>
                  <a:ea typeface="微软雅黑" panose="020B0503020204020204" pitchFamily="34" charset="-122"/>
                </a:endParaRPr>
              </a:p>
            </p:txBody>
          </p:sp>
        </p:grpSp>
      </p:grpSp>
      <p:grpSp>
        <p:nvGrpSpPr>
          <p:cNvPr id="72" name="组合 71"/>
          <p:cNvGrpSpPr/>
          <p:nvPr/>
        </p:nvGrpSpPr>
        <p:grpSpPr>
          <a:xfrm>
            <a:off x="2656009" y="3925997"/>
            <a:ext cx="534177" cy="534177"/>
            <a:chOff x="2656009" y="3925997"/>
            <a:chExt cx="534177" cy="534177"/>
          </a:xfrm>
        </p:grpSpPr>
        <p:grpSp>
          <p:nvGrpSpPr>
            <p:cNvPr id="60" name="组合 59"/>
            <p:cNvGrpSpPr/>
            <p:nvPr/>
          </p:nvGrpSpPr>
          <p:grpSpPr>
            <a:xfrm>
              <a:off x="2656009" y="3925997"/>
              <a:ext cx="534177" cy="534177"/>
              <a:chOff x="304800" y="673100"/>
              <a:chExt cx="4000500" cy="4000500"/>
            </a:xfrm>
            <a:effectLst>
              <a:outerShdw blurRad="317500" dist="190500" dir="8100000" algn="tr" rotWithShape="0">
                <a:prstClr val="black">
                  <a:alpha val="50000"/>
                </a:prstClr>
              </a:outerShdw>
            </a:effectLst>
          </p:grpSpPr>
          <p:sp>
            <p:nvSpPr>
              <p:cNvPr id="61" name="同心圆 6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62" name="椭圆 6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25" name="Group 9"/>
            <p:cNvGrpSpPr/>
            <p:nvPr/>
          </p:nvGrpSpPr>
          <p:grpSpPr bwMode="auto">
            <a:xfrm>
              <a:off x="2723790" y="4084898"/>
              <a:ext cx="386899" cy="286862"/>
              <a:chOff x="0" y="0"/>
              <a:chExt cx="374651" cy="277813"/>
            </a:xfrm>
            <a:solidFill>
              <a:schemeClr val="tx1"/>
            </a:solidFill>
          </p:grpSpPr>
          <p:sp>
            <p:nvSpPr>
              <p:cNvPr id="26" name="Freeform 17"/>
              <p:cNvSpPr>
                <a:spLocks noChangeArrowheads="1"/>
              </p:cNvSpPr>
              <p:nvPr/>
            </p:nvSpPr>
            <p:spPr bwMode="auto">
              <a:xfrm>
                <a:off x="141288" y="66675"/>
                <a:ext cx="233363" cy="211138"/>
              </a:xfrm>
              <a:custGeom>
                <a:avLst/>
                <a:gdLst>
                  <a:gd name="T0" fmla="*/ 611890896 w 89"/>
                  <a:gd name="T1" fmla="*/ 224220736 h 81"/>
                  <a:gd name="T2" fmla="*/ 295631590 w 89"/>
                  <a:gd name="T3" fmla="*/ 0 h 81"/>
                  <a:gd name="T4" fmla="*/ 275006496 w 89"/>
                  <a:gd name="T5" fmla="*/ 6795516 h 81"/>
                  <a:gd name="T6" fmla="*/ 295631590 w 89"/>
                  <a:gd name="T7" fmla="*/ 74740245 h 81"/>
                  <a:gd name="T8" fmla="*/ 0 w 89"/>
                  <a:gd name="T9" fmla="*/ 298960981 h 81"/>
                  <a:gd name="T10" fmla="*/ 0 w 89"/>
                  <a:gd name="T11" fmla="*/ 298960981 h 81"/>
                  <a:gd name="T12" fmla="*/ 275006496 w 89"/>
                  <a:gd name="T13" fmla="*/ 441648563 h 81"/>
                  <a:gd name="T14" fmla="*/ 508762805 w 89"/>
                  <a:gd name="T15" fmla="*/ 550361173 h 81"/>
                  <a:gd name="T16" fmla="*/ 440012492 w 89"/>
                  <a:gd name="T17" fmla="*/ 421264623 h 81"/>
                  <a:gd name="T18" fmla="*/ 611890896 w 89"/>
                  <a:gd name="T19" fmla="*/ 224220736 h 8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9"/>
                  <a:gd name="T31" fmla="*/ 0 h 81"/>
                  <a:gd name="T32" fmla="*/ 89 w 89"/>
                  <a:gd name="T33" fmla="*/ 81 h 8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w="9525" cmpd="sng">
                <a:noFill/>
                <a:bevel/>
              </a:ln>
            </p:spPr>
            <p:txBody>
              <a:bodyPr/>
              <a:lstStyle/>
              <a:p>
                <a:endParaRPr lang="zh-CN" altLang="en-US" dirty="0">
                  <a:ea typeface="微软雅黑" panose="020B0503020204020204" pitchFamily="34" charset="-122"/>
                </a:endParaRPr>
              </a:p>
            </p:txBody>
          </p:sp>
          <p:sp>
            <p:nvSpPr>
              <p:cNvPr id="27" name="Freeform 18"/>
              <p:cNvSpPr>
                <a:spLocks noChangeArrowheads="1"/>
              </p:cNvSpPr>
              <p:nvPr/>
            </p:nvSpPr>
            <p:spPr bwMode="auto">
              <a:xfrm>
                <a:off x="0" y="0"/>
                <a:ext cx="241300" cy="209550"/>
              </a:xfrm>
              <a:custGeom>
                <a:avLst/>
                <a:gdLst>
                  <a:gd name="T0" fmla="*/ 612251539 w 92"/>
                  <a:gd name="T1" fmla="*/ 144083961 h 80"/>
                  <a:gd name="T2" fmla="*/ 316443967 w 92"/>
                  <a:gd name="T3" fmla="*/ 0 h 80"/>
                  <a:gd name="T4" fmla="*/ 0 w 92"/>
                  <a:gd name="T5" fmla="*/ 219556013 h 80"/>
                  <a:gd name="T6" fmla="*/ 171981329 w 92"/>
                  <a:gd name="T7" fmla="*/ 418528976 h 80"/>
                  <a:gd name="T8" fmla="*/ 96310174 w 92"/>
                  <a:gd name="T9" fmla="*/ 548890031 h 80"/>
                  <a:gd name="T10" fmla="*/ 330203313 w 92"/>
                  <a:gd name="T11" fmla="*/ 445972168 h 80"/>
                  <a:gd name="T12" fmla="*/ 337080363 w 92"/>
                  <a:gd name="T13" fmla="*/ 439112025 h 80"/>
                  <a:gd name="T14" fmla="*/ 632887935 w 92"/>
                  <a:gd name="T15" fmla="*/ 219556013 h 80"/>
                  <a:gd name="T16" fmla="*/ 612251539 w 92"/>
                  <a:gd name="T17" fmla="*/ 144083961 h 8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2"/>
                  <a:gd name="T28" fmla="*/ 0 h 80"/>
                  <a:gd name="T29" fmla="*/ 92 w 92"/>
                  <a:gd name="T30" fmla="*/ 80 h 8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w="9525" cmpd="sng">
                <a:noFill/>
                <a:bevel/>
              </a:ln>
            </p:spPr>
            <p:txBody>
              <a:bodyPr/>
              <a:lstStyle/>
              <a:p>
                <a:endParaRPr lang="zh-CN" altLang="en-US" dirty="0">
                  <a:ea typeface="微软雅黑" panose="020B0503020204020204" pitchFamily="34" charset="-122"/>
                </a:endParaRPr>
              </a:p>
            </p:txBody>
          </p:sp>
        </p:grpSp>
      </p:grpSp>
      <p:sp>
        <p:nvSpPr>
          <p:cNvPr id="28" name="任意多边形 56"/>
          <p:cNvSpPr>
            <a:spLocks noChangeArrowheads="1"/>
          </p:cNvSpPr>
          <p:nvPr/>
        </p:nvSpPr>
        <p:spPr bwMode="auto">
          <a:xfrm>
            <a:off x="7196138" y="1695451"/>
            <a:ext cx="885825" cy="2774156"/>
          </a:xfrm>
          <a:custGeom>
            <a:avLst/>
            <a:gdLst>
              <a:gd name="T0" fmla="*/ 1176576 w 1181100"/>
              <a:gd name="T1" fmla="*/ 0 h 3698875"/>
              <a:gd name="T2" fmla="*/ 1181100 w 1181100"/>
              <a:gd name="T3" fmla="*/ 0 h 3698875"/>
              <a:gd name="T4" fmla="*/ 1181100 w 1181100"/>
              <a:gd name="T5" fmla="*/ 3698875 h 3698875"/>
              <a:gd name="T6" fmla="*/ 0 w 1181100"/>
              <a:gd name="T7" fmla="*/ 3698875 h 3698875"/>
              <a:gd name="T8" fmla="*/ 0 w 1181100"/>
              <a:gd name="T9" fmla="*/ 1735795 h 3698875"/>
              <a:gd name="T10" fmla="*/ 48924 w 1181100"/>
              <a:gd name="T11" fmla="*/ 1697678 h 3698875"/>
              <a:gd name="T12" fmla="*/ 278759 w 1181100"/>
              <a:gd name="T13" fmla="*/ 1500788 h 3698875"/>
              <a:gd name="T14" fmla="*/ 453153 w 1181100"/>
              <a:gd name="T15" fmla="*/ 1330349 h 3698875"/>
              <a:gd name="T16" fmla="*/ 510936 w 1181100"/>
              <a:gd name="T17" fmla="*/ 1369307 h 3698875"/>
              <a:gd name="T18" fmla="*/ 590551 w 1181100"/>
              <a:gd name="T19" fmla="*/ 1385380 h 3698875"/>
              <a:gd name="T20" fmla="*/ 795088 w 1181100"/>
              <a:gd name="T21" fmla="*/ 1180843 h 3698875"/>
              <a:gd name="T22" fmla="*/ 735181 w 1181100"/>
              <a:gd name="T23" fmla="*/ 1036213 h 3698875"/>
              <a:gd name="T24" fmla="*/ 717723 w 1181100"/>
              <a:gd name="T25" fmla="*/ 1024442 h 3698875"/>
              <a:gd name="T26" fmla="*/ 820291 w 1181100"/>
              <a:gd name="T27" fmla="*/ 886780 h 3698875"/>
              <a:gd name="T28" fmla="*/ 1174186 w 1181100"/>
              <a:gd name="T29" fmla="*/ 21448 h 3698875"/>
              <a:gd name="T30" fmla="*/ 1176576 w 1181100"/>
              <a:gd name="T31" fmla="*/ 0 h 369887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181100"/>
              <a:gd name="T49" fmla="*/ 0 h 3698875"/>
              <a:gd name="T50" fmla="*/ 1181100 w 1181100"/>
              <a:gd name="T51" fmla="*/ 3698875 h 369887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181100" h="3698875">
                <a:moveTo>
                  <a:pt x="1176576" y="0"/>
                </a:moveTo>
                <a:lnTo>
                  <a:pt x="1181100" y="0"/>
                </a:lnTo>
                <a:lnTo>
                  <a:pt x="1181100" y="3698875"/>
                </a:lnTo>
                <a:lnTo>
                  <a:pt x="0" y="3698875"/>
                </a:lnTo>
                <a:lnTo>
                  <a:pt x="0" y="1735795"/>
                </a:lnTo>
                <a:lnTo>
                  <a:pt x="48924" y="1697678"/>
                </a:lnTo>
                <a:cubicBezTo>
                  <a:pt x="129510" y="1632743"/>
                  <a:pt x="206155" y="1567101"/>
                  <a:pt x="278759" y="1500788"/>
                </a:cubicBezTo>
                <a:lnTo>
                  <a:pt x="453153" y="1330349"/>
                </a:lnTo>
                <a:lnTo>
                  <a:pt x="510936" y="1369307"/>
                </a:lnTo>
                <a:cubicBezTo>
                  <a:pt x="535406" y="1379657"/>
                  <a:pt x="562310" y="1385380"/>
                  <a:pt x="590551" y="1385380"/>
                </a:cubicBezTo>
                <a:cubicBezTo>
                  <a:pt x="703514" y="1385380"/>
                  <a:pt x="795088" y="1293806"/>
                  <a:pt x="795088" y="1180843"/>
                </a:cubicBezTo>
                <a:cubicBezTo>
                  <a:pt x="795088" y="1124362"/>
                  <a:pt x="772195" y="1073227"/>
                  <a:pt x="735181" y="1036213"/>
                </a:cubicBezTo>
                <a:lnTo>
                  <a:pt x="717723" y="1024442"/>
                </a:lnTo>
                <a:lnTo>
                  <a:pt x="820291" y="886780"/>
                </a:lnTo>
                <a:cubicBezTo>
                  <a:pt x="1010014" y="606666"/>
                  <a:pt x="1130158" y="317479"/>
                  <a:pt x="1174186" y="21448"/>
                </a:cubicBezTo>
                <a:lnTo>
                  <a:pt x="1176576" y="0"/>
                </a:lnTo>
                <a:close/>
              </a:path>
            </a:pathLst>
          </a:custGeom>
          <a:solidFill>
            <a:schemeClr val="tx2">
              <a:lumMod val="50000"/>
              <a:alpha val="70000"/>
            </a:schemeClr>
          </a:solidFill>
          <a:ln>
            <a:noFill/>
          </a:ln>
        </p:spPr>
        <p:txBody>
          <a:bodyPr lIns="68580" tIns="34290" rIns="68580" bIns="34290" anchor="ctr"/>
          <a:lstStyle/>
          <a:p>
            <a:endParaRPr lang="zh-CN" altLang="en-US" dirty="0">
              <a:ea typeface="微软雅黑" panose="020B0503020204020204" pitchFamily="34" charset="-122"/>
            </a:endParaRPr>
          </a:p>
        </p:txBody>
      </p:sp>
      <p:sp>
        <p:nvSpPr>
          <p:cNvPr id="29" name="任意多边形 59"/>
          <p:cNvSpPr>
            <a:spLocks noChangeArrowheads="1"/>
          </p:cNvSpPr>
          <p:nvPr/>
        </p:nvSpPr>
        <p:spPr bwMode="auto">
          <a:xfrm>
            <a:off x="6271022" y="3028951"/>
            <a:ext cx="885825" cy="1441847"/>
          </a:xfrm>
          <a:custGeom>
            <a:avLst/>
            <a:gdLst>
              <a:gd name="T0" fmla="*/ 1181100 w 1181100"/>
              <a:gd name="T1" fmla="*/ 0 h 1921854"/>
              <a:gd name="T2" fmla="*/ 1181100 w 1181100"/>
              <a:gd name="T3" fmla="*/ 1923072 h 1921854"/>
              <a:gd name="T4" fmla="*/ 0 w 1181100"/>
              <a:gd name="T5" fmla="*/ 1923072 h 1921854"/>
              <a:gd name="T6" fmla="*/ 0 w 1181100"/>
              <a:gd name="T7" fmla="*/ 732430 h 1921854"/>
              <a:gd name="T8" fmla="*/ 319230 w 1181100"/>
              <a:gd name="T9" fmla="*/ 562609 h 1921854"/>
              <a:gd name="T10" fmla="*/ 425975 w 1181100"/>
              <a:gd name="T11" fmla="*/ 500607 h 1921854"/>
              <a:gd name="T12" fmla="*/ 445921 w 1181100"/>
              <a:gd name="T13" fmla="*/ 530208 h 1921854"/>
              <a:gd name="T14" fmla="*/ 590551 w 1181100"/>
              <a:gd name="T15" fmla="*/ 590153 h 1921854"/>
              <a:gd name="T16" fmla="*/ 795088 w 1181100"/>
              <a:gd name="T17" fmla="*/ 385486 h 1921854"/>
              <a:gd name="T18" fmla="*/ 779015 w 1181100"/>
              <a:gd name="T19" fmla="*/ 305821 h 1921854"/>
              <a:gd name="T20" fmla="*/ 768996 w 1181100"/>
              <a:gd name="T21" fmla="*/ 290951 h 1921854"/>
              <a:gd name="T22" fmla="*/ 952789 w 1181100"/>
              <a:gd name="T23" fmla="*/ 167651 h 1921854"/>
              <a:gd name="T24" fmla="*/ 1140954 w 1181100"/>
              <a:gd name="T25" fmla="*/ 31296 h 1921854"/>
              <a:gd name="T26" fmla="*/ 1181100 w 1181100"/>
              <a:gd name="T27" fmla="*/ 0 h 192185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81100"/>
              <a:gd name="T43" fmla="*/ 0 h 1921854"/>
              <a:gd name="T44" fmla="*/ 1181100 w 1181100"/>
              <a:gd name="T45" fmla="*/ 1921854 h 192185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81100" h="1921854">
                <a:moveTo>
                  <a:pt x="1181100" y="0"/>
                </a:moveTo>
                <a:lnTo>
                  <a:pt x="1181100" y="1921854"/>
                </a:lnTo>
                <a:lnTo>
                  <a:pt x="0" y="1921854"/>
                </a:lnTo>
                <a:lnTo>
                  <a:pt x="0" y="731966"/>
                </a:lnTo>
                <a:lnTo>
                  <a:pt x="319230" y="562253"/>
                </a:lnTo>
                <a:lnTo>
                  <a:pt x="425975" y="500289"/>
                </a:lnTo>
                <a:lnTo>
                  <a:pt x="445921" y="529872"/>
                </a:lnTo>
                <a:cubicBezTo>
                  <a:pt x="482935" y="566886"/>
                  <a:pt x="534069" y="589779"/>
                  <a:pt x="590551" y="589779"/>
                </a:cubicBezTo>
                <a:cubicBezTo>
                  <a:pt x="703514" y="589779"/>
                  <a:pt x="795088" y="498205"/>
                  <a:pt x="795088" y="385242"/>
                </a:cubicBezTo>
                <a:cubicBezTo>
                  <a:pt x="795088" y="357001"/>
                  <a:pt x="789365" y="330097"/>
                  <a:pt x="779015" y="305627"/>
                </a:cubicBezTo>
                <a:lnTo>
                  <a:pt x="768996" y="290767"/>
                </a:lnTo>
                <a:lnTo>
                  <a:pt x="952789" y="167545"/>
                </a:lnTo>
                <a:cubicBezTo>
                  <a:pt x="1017466" y="122501"/>
                  <a:pt x="1080201" y="77074"/>
                  <a:pt x="1140954" y="31276"/>
                </a:cubicBezTo>
                <a:lnTo>
                  <a:pt x="1181100" y="0"/>
                </a:lnTo>
                <a:close/>
              </a:path>
            </a:pathLst>
          </a:custGeom>
          <a:solidFill>
            <a:schemeClr val="tx1">
              <a:alpha val="70000"/>
            </a:schemeClr>
          </a:solidFill>
          <a:ln>
            <a:noFill/>
          </a:ln>
        </p:spPr>
        <p:txBody>
          <a:bodyPr lIns="68580" tIns="34290" rIns="68580" bIns="34290" anchor="ctr"/>
          <a:lstStyle/>
          <a:p>
            <a:endParaRPr lang="zh-CN" altLang="en-US" dirty="0">
              <a:ea typeface="微软雅黑" panose="020B0503020204020204" pitchFamily="34" charset="-122"/>
            </a:endParaRPr>
          </a:p>
        </p:txBody>
      </p:sp>
      <p:sp>
        <p:nvSpPr>
          <p:cNvPr id="30" name="任意多边形 63"/>
          <p:cNvSpPr>
            <a:spLocks noChangeArrowheads="1"/>
          </p:cNvSpPr>
          <p:nvPr/>
        </p:nvSpPr>
        <p:spPr bwMode="auto">
          <a:xfrm>
            <a:off x="5344716" y="3599260"/>
            <a:ext cx="885825" cy="871538"/>
          </a:xfrm>
          <a:custGeom>
            <a:avLst/>
            <a:gdLst>
              <a:gd name="T0" fmla="*/ 1181100 w 1181100"/>
              <a:gd name="T1" fmla="*/ 0 h 1161755"/>
              <a:gd name="T2" fmla="*/ 1181100 w 1181100"/>
              <a:gd name="T3" fmla="*/ 1162345 h 1161755"/>
              <a:gd name="T4" fmla="*/ 0 w 1181100"/>
              <a:gd name="T5" fmla="*/ 1162345 h 1161755"/>
              <a:gd name="T6" fmla="*/ 0 w 1181100"/>
              <a:gd name="T7" fmla="*/ 518117 h 1161755"/>
              <a:gd name="T8" fmla="*/ 336342 w 1181100"/>
              <a:gd name="T9" fmla="*/ 385714 h 1161755"/>
              <a:gd name="T10" fmla="*/ 408490 w 1181100"/>
              <a:gd name="T11" fmla="*/ 354408 h 1161755"/>
              <a:gd name="T12" fmla="*/ 445921 w 1181100"/>
              <a:gd name="T13" fmla="*/ 409954 h 1161755"/>
              <a:gd name="T14" fmla="*/ 590551 w 1181100"/>
              <a:gd name="T15" fmla="*/ 469891 h 1161755"/>
              <a:gd name="T16" fmla="*/ 795088 w 1181100"/>
              <a:gd name="T17" fmla="*/ 265250 h 1161755"/>
              <a:gd name="T18" fmla="*/ 790933 w 1181100"/>
              <a:gd name="T19" fmla="*/ 224009 h 1161755"/>
              <a:gd name="T20" fmla="*/ 781056 w 1181100"/>
              <a:gd name="T21" fmla="*/ 192174 h 1161755"/>
              <a:gd name="T22" fmla="*/ 1174526 w 1181100"/>
              <a:gd name="T23" fmla="*/ 3497 h 1161755"/>
              <a:gd name="T24" fmla="*/ 1181100 w 1181100"/>
              <a:gd name="T25" fmla="*/ 0 h 116175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81100"/>
              <a:gd name="T40" fmla="*/ 0 h 1161755"/>
              <a:gd name="T41" fmla="*/ 1181100 w 1181100"/>
              <a:gd name="T42" fmla="*/ 1161755 h 116175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81100" h="1161755">
                <a:moveTo>
                  <a:pt x="1181100" y="0"/>
                </a:moveTo>
                <a:lnTo>
                  <a:pt x="1181100" y="1161755"/>
                </a:lnTo>
                <a:lnTo>
                  <a:pt x="0" y="1161755"/>
                </a:lnTo>
                <a:lnTo>
                  <a:pt x="0" y="517854"/>
                </a:lnTo>
                <a:lnTo>
                  <a:pt x="336342" y="385518"/>
                </a:lnTo>
                <a:lnTo>
                  <a:pt x="408490" y="354228"/>
                </a:lnTo>
                <a:lnTo>
                  <a:pt x="445921" y="409746"/>
                </a:lnTo>
                <a:cubicBezTo>
                  <a:pt x="482935" y="446760"/>
                  <a:pt x="534070" y="469653"/>
                  <a:pt x="590551" y="469653"/>
                </a:cubicBezTo>
                <a:cubicBezTo>
                  <a:pt x="703514" y="469653"/>
                  <a:pt x="795088" y="378079"/>
                  <a:pt x="795088" y="265116"/>
                </a:cubicBezTo>
                <a:cubicBezTo>
                  <a:pt x="795088" y="250996"/>
                  <a:pt x="793657" y="237210"/>
                  <a:pt x="790933" y="223895"/>
                </a:cubicBezTo>
                <a:lnTo>
                  <a:pt x="781056" y="192076"/>
                </a:lnTo>
                <a:lnTo>
                  <a:pt x="1174526" y="3495"/>
                </a:lnTo>
                <a:lnTo>
                  <a:pt x="1181100" y="0"/>
                </a:lnTo>
                <a:close/>
              </a:path>
            </a:pathLst>
          </a:custGeom>
          <a:solidFill>
            <a:schemeClr val="tx2">
              <a:lumMod val="50000"/>
              <a:alpha val="70000"/>
            </a:schemeClr>
          </a:solidFill>
          <a:ln>
            <a:noFill/>
          </a:ln>
        </p:spPr>
        <p:txBody>
          <a:bodyPr lIns="68580" tIns="34290" rIns="68580" bIns="34290" anchor="ctr"/>
          <a:lstStyle/>
          <a:p>
            <a:endParaRPr lang="zh-CN" altLang="en-US" dirty="0">
              <a:ea typeface="微软雅黑" panose="020B0503020204020204" pitchFamily="34" charset="-122"/>
            </a:endParaRPr>
          </a:p>
        </p:txBody>
      </p:sp>
      <p:sp>
        <p:nvSpPr>
          <p:cNvPr id="31" name="任意多边形 66"/>
          <p:cNvSpPr>
            <a:spLocks noChangeArrowheads="1"/>
          </p:cNvSpPr>
          <p:nvPr/>
        </p:nvSpPr>
        <p:spPr bwMode="auto">
          <a:xfrm>
            <a:off x="3852862" y="4002881"/>
            <a:ext cx="1452563" cy="466725"/>
          </a:xfrm>
          <a:custGeom>
            <a:avLst/>
            <a:gdLst>
              <a:gd name="T0" fmla="*/ 1936752 w 1936748"/>
              <a:gd name="T1" fmla="*/ 0 h 623080"/>
              <a:gd name="T2" fmla="*/ 1936752 w 1936748"/>
              <a:gd name="T3" fmla="*/ 621521 h 623080"/>
              <a:gd name="T4" fmla="*/ 0 w 1936748"/>
              <a:gd name="T5" fmla="*/ 621521 h 623080"/>
              <a:gd name="T6" fmla="*/ 0 w 1936748"/>
              <a:gd name="T7" fmla="*/ 612348 h 623080"/>
              <a:gd name="T8" fmla="*/ 352298 w 1936748"/>
              <a:gd name="T9" fmla="*/ 518226 h 623080"/>
              <a:gd name="T10" fmla="*/ 750619 w 1936748"/>
              <a:gd name="T11" fmla="*/ 402333 h 623080"/>
              <a:gd name="T12" fmla="*/ 791648 w 1936748"/>
              <a:gd name="T13" fmla="*/ 389503 h 623080"/>
              <a:gd name="T14" fmla="*/ 823747 w 1936748"/>
              <a:gd name="T15" fmla="*/ 436994 h 623080"/>
              <a:gd name="T16" fmla="*/ 968377 w 1936748"/>
              <a:gd name="T17" fmla="*/ 496751 h 623080"/>
              <a:gd name="T18" fmla="*/ 1172914 w 1936748"/>
              <a:gd name="T19" fmla="*/ 292726 h 623080"/>
              <a:gd name="T20" fmla="*/ 1170637 w 1936748"/>
              <a:gd name="T21" fmla="*/ 270191 h 623080"/>
              <a:gd name="T22" fmla="*/ 1509045 w 1936748"/>
              <a:gd name="T23" fmla="*/ 156507 h 623080"/>
              <a:gd name="T24" fmla="*/ 1868380 w 1936748"/>
              <a:gd name="T25" fmla="*/ 26834 h 623080"/>
              <a:gd name="T26" fmla="*/ 1936752 w 1936748"/>
              <a:gd name="T27" fmla="*/ 0 h 62308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936748"/>
              <a:gd name="T43" fmla="*/ 0 h 623080"/>
              <a:gd name="T44" fmla="*/ 1936748 w 1936748"/>
              <a:gd name="T45" fmla="*/ 623080 h 62308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936748" h="623080">
                <a:moveTo>
                  <a:pt x="1936748" y="0"/>
                </a:moveTo>
                <a:lnTo>
                  <a:pt x="1936748" y="623080"/>
                </a:lnTo>
                <a:lnTo>
                  <a:pt x="0" y="623080"/>
                </a:lnTo>
                <a:lnTo>
                  <a:pt x="0" y="613884"/>
                </a:lnTo>
                <a:lnTo>
                  <a:pt x="352298" y="519526"/>
                </a:lnTo>
                <a:cubicBezTo>
                  <a:pt x="487129" y="481602"/>
                  <a:pt x="619924" y="442867"/>
                  <a:pt x="750617" y="403342"/>
                </a:cubicBezTo>
                <a:lnTo>
                  <a:pt x="791646" y="390480"/>
                </a:lnTo>
                <a:lnTo>
                  <a:pt x="823745" y="438090"/>
                </a:lnTo>
                <a:cubicBezTo>
                  <a:pt x="860759" y="475104"/>
                  <a:pt x="911894" y="497997"/>
                  <a:pt x="968375" y="497997"/>
                </a:cubicBezTo>
                <a:cubicBezTo>
                  <a:pt x="1081338" y="497997"/>
                  <a:pt x="1172912" y="406423"/>
                  <a:pt x="1172912" y="293460"/>
                </a:cubicBezTo>
                <a:lnTo>
                  <a:pt x="1170635" y="270869"/>
                </a:lnTo>
                <a:lnTo>
                  <a:pt x="1509041" y="156899"/>
                </a:lnTo>
                <a:cubicBezTo>
                  <a:pt x="1631071" y="114305"/>
                  <a:pt x="1750871" y="70965"/>
                  <a:pt x="1868376" y="26902"/>
                </a:cubicBezTo>
                <a:lnTo>
                  <a:pt x="1936748" y="0"/>
                </a:lnTo>
                <a:close/>
              </a:path>
            </a:pathLst>
          </a:custGeom>
          <a:solidFill>
            <a:schemeClr val="tx1">
              <a:alpha val="70000"/>
            </a:schemeClr>
          </a:solidFill>
          <a:ln>
            <a:noFill/>
          </a:ln>
        </p:spPr>
        <p:txBody>
          <a:bodyPr lIns="68580" tIns="34290" rIns="68580" bIns="34290" anchor="ctr"/>
          <a:lstStyle/>
          <a:p>
            <a:endParaRPr lang="zh-CN" altLang="en-US" dirty="0">
              <a:ea typeface="微软雅黑" panose="020B0503020204020204" pitchFamily="34" charset="-122"/>
            </a:endParaRPr>
          </a:p>
        </p:txBody>
      </p:sp>
      <p:sp>
        <p:nvSpPr>
          <p:cNvPr id="36" name="矩形 47"/>
          <p:cNvSpPr>
            <a:spLocks noChangeArrowheads="1"/>
          </p:cNvSpPr>
          <p:nvPr/>
        </p:nvSpPr>
        <p:spPr bwMode="auto">
          <a:xfrm>
            <a:off x="977503" y="1106092"/>
            <a:ext cx="7204472" cy="509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100" dirty="0">
                <a:solidFill>
                  <a:schemeClr val="tx1">
                    <a:lumMod val="75000"/>
                    <a:lumOff val="25000"/>
                  </a:schemeClr>
                </a:solidFill>
                <a:sym typeface="方正兰亭黑_GBK" panose="02000000000000000000" pitchFamily="2" charset="-122"/>
              </a:rPr>
              <a:t>在此录入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37" name="矩形 93"/>
          <p:cNvSpPr>
            <a:spLocks noChangeArrowheads="1"/>
          </p:cNvSpPr>
          <p:nvPr/>
        </p:nvSpPr>
        <p:spPr bwMode="auto">
          <a:xfrm>
            <a:off x="1628776" y="1866900"/>
            <a:ext cx="907256"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500" dirty="0">
                <a:solidFill>
                  <a:srgbClr val="163A5A"/>
                </a:solidFill>
                <a:sym typeface="方正兰亭黑_GBK" panose="02000000000000000000" pitchFamily="2" charset="-122"/>
              </a:rPr>
              <a:t>添加标题</a:t>
            </a:r>
            <a:endParaRPr lang="en-US" altLang="zh-CN" sz="1500" dirty="0">
              <a:solidFill>
                <a:srgbClr val="163A5A"/>
              </a:solidFill>
              <a:sym typeface="方正兰亭黑_GBK" panose="02000000000000000000" pitchFamily="2" charset="-122"/>
            </a:endParaRPr>
          </a:p>
        </p:txBody>
      </p:sp>
      <p:sp>
        <p:nvSpPr>
          <p:cNvPr id="38" name="矩形 165"/>
          <p:cNvSpPr>
            <a:spLocks noChangeArrowheads="1"/>
          </p:cNvSpPr>
          <p:nvPr/>
        </p:nvSpPr>
        <p:spPr bwMode="auto">
          <a:xfrm>
            <a:off x="986889" y="2159794"/>
            <a:ext cx="1549142"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000" dirty="0">
                <a:solidFill>
                  <a:schemeClr val="tx1">
                    <a:lumMod val="75000"/>
                    <a:lumOff val="25000"/>
                  </a:schemeClr>
                </a:solidFill>
                <a:sym typeface="方正兰亭黑_GBK" panose="02000000000000000000" pitchFamily="2" charset="-122"/>
              </a:rPr>
              <a:t>点击输入图表的描述说明</a:t>
            </a:r>
          </a:p>
        </p:txBody>
      </p:sp>
      <p:sp>
        <p:nvSpPr>
          <p:cNvPr id="39" name="矩形 41"/>
          <p:cNvSpPr>
            <a:spLocks noChangeArrowheads="1"/>
          </p:cNvSpPr>
          <p:nvPr/>
        </p:nvSpPr>
        <p:spPr bwMode="auto">
          <a:xfrm>
            <a:off x="1628776" y="2563416"/>
            <a:ext cx="907256"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添加标题</a:t>
            </a:r>
            <a:endParaRPr lang="en-US" altLang="zh-CN" sz="1500" dirty="0">
              <a:sym typeface="方正兰亭黑_GBK" panose="02000000000000000000" pitchFamily="2" charset="-122"/>
            </a:endParaRPr>
          </a:p>
        </p:txBody>
      </p:sp>
      <p:sp>
        <p:nvSpPr>
          <p:cNvPr id="40" name="矩形 42"/>
          <p:cNvSpPr>
            <a:spLocks noChangeArrowheads="1"/>
          </p:cNvSpPr>
          <p:nvPr/>
        </p:nvSpPr>
        <p:spPr bwMode="auto">
          <a:xfrm>
            <a:off x="986889" y="2856310"/>
            <a:ext cx="1549142"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000">
                <a:solidFill>
                  <a:schemeClr val="tx1">
                    <a:lumMod val="75000"/>
                    <a:lumOff val="25000"/>
                  </a:schemeClr>
                </a:solidFill>
                <a:sym typeface="方正兰亭黑_GBK" panose="02000000000000000000" pitchFamily="2" charset="-122"/>
              </a:rPr>
              <a:t>点击输入图表的描述说明</a:t>
            </a:r>
          </a:p>
        </p:txBody>
      </p:sp>
      <p:sp>
        <p:nvSpPr>
          <p:cNvPr id="41" name="矩形 44"/>
          <p:cNvSpPr>
            <a:spLocks noChangeArrowheads="1"/>
          </p:cNvSpPr>
          <p:nvPr/>
        </p:nvSpPr>
        <p:spPr bwMode="auto">
          <a:xfrm>
            <a:off x="1628776" y="3271837"/>
            <a:ext cx="907256"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500" dirty="0">
                <a:solidFill>
                  <a:srgbClr val="163A5A"/>
                </a:solidFill>
                <a:sym typeface="方正兰亭黑_GBK" panose="02000000000000000000" pitchFamily="2" charset="-122"/>
              </a:rPr>
              <a:t>添加标题</a:t>
            </a:r>
            <a:endParaRPr lang="en-US" altLang="zh-CN" sz="1500" dirty="0">
              <a:solidFill>
                <a:srgbClr val="163A5A"/>
              </a:solidFill>
              <a:sym typeface="方正兰亭黑_GBK" panose="02000000000000000000" pitchFamily="2" charset="-122"/>
            </a:endParaRPr>
          </a:p>
        </p:txBody>
      </p:sp>
      <p:sp>
        <p:nvSpPr>
          <p:cNvPr id="42" name="矩形 45"/>
          <p:cNvSpPr>
            <a:spLocks noChangeArrowheads="1"/>
          </p:cNvSpPr>
          <p:nvPr/>
        </p:nvSpPr>
        <p:spPr bwMode="auto">
          <a:xfrm>
            <a:off x="986889" y="3565922"/>
            <a:ext cx="1549142"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000">
                <a:solidFill>
                  <a:schemeClr val="tx1">
                    <a:lumMod val="75000"/>
                    <a:lumOff val="25000"/>
                  </a:schemeClr>
                </a:solidFill>
                <a:sym typeface="方正兰亭黑_GBK" panose="02000000000000000000" pitchFamily="2" charset="-122"/>
              </a:rPr>
              <a:t>点击输入图表的描述说明</a:t>
            </a:r>
          </a:p>
        </p:txBody>
      </p:sp>
      <p:sp>
        <p:nvSpPr>
          <p:cNvPr id="43" name="矩形 42"/>
          <p:cNvSpPr>
            <a:spLocks noChangeArrowheads="1"/>
          </p:cNvSpPr>
          <p:nvPr/>
        </p:nvSpPr>
        <p:spPr bwMode="auto">
          <a:xfrm>
            <a:off x="1628776" y="3965972"/>
            <a:ext cx="907256"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500" dirty="0">
                <a:sym typeface="方正兰亭黑_GBK" panose="02000000000000000000" pitchFamily="2" charset="-122"/>
              </a:rPr>
              <a:t>添加标题</a:t>
            </a:r>
            <a:endParaRPr lang="en-US" altLang="zh-CN" sz="1500" dirty="0">
              <a:sym typeface="方正兰亭黑_GBK" panose="02000000000000000000" pitchFamily="2" charset="-122"/>
            </a:endParaRPr>
          </a:p>
        </p:txBody>
      </p:sp>
      <p:sp>
        <p:nvSpPr>
          <p:cNvPr id="44" name="矩形 43"/>
          <p:cNvSpPr>
            <a:spLocks noChangeArrowheads="1"/>
          </p:cNvSpPr>
          <p:nvPr/>
        </p:nvSpPr>
        <p:spPr bwMode="auto">
          <a:xfrm>
            <a:off x="986889" y="4260056"/>
            <a:ext cx="1549142"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r" eaLnBrk="1" hangingPunct="1">
              <a:lnSpc>
                <a:spcPct val="100000"/>
              </a:lnSpc>
              <a:spcBef>
                <a:spcPct val="0"/>
              </a:spcBef>
              <a:buFont typeface="Arial" panose="020B0604020202020204" pitchFamily="34" charset="0"/>
              <a:buNone/>
            </a:pPr>
            <a:r>
              <a:rPr lang="zh-CN" altLang="en-US" sz="1000">
                <a:solidFill>
                  <a:schemeClr val="tx1">
                    <a:lumMod val="75000"/>
                    <a:lumOff val="25000"/>
                  </a:schemeClr>
                </a:solidFill>
                <a:sym typeface="方正兰亭黑_GBK" panose="02000000000000000000" pitchFamily="2" charset="-122"/>
              </a:rPr>
              <a:t>点击输入图表的描述说明</a:t>
            </a:r>
          </a:p>
        </p:txBody>
      </p:sp>
      <p:sp>
        <p:nvSpPr>
          <p:cNvPr id="63" name="椭圆 62"/>
          <p:cNvSpPr/>
          <p:nvPr/>
        </p:nvSpPr>
        <p:spPr>
          <a:xfrm>
            <a:off x="4482955" y="4119409"/>
            <a:ext cx="224047" cy="224047"/>
          </a:xfrm>
          <a:prstGeom prst="ellipse">
            <a:avLst/>
          </a:prstGeom>
          <a:solidFill>
            <a:schemeClr val="tx1">
              <a:alpha val="7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4" name="椭圆 63"/>
          <p:cNvSpPr/>
          <p:nvPr/>
        </p:nvSpPr>
        <p:spPr>
          <a:xfrm>
            <a:off x="5680473" y="3685869"/>
            <a:ext cx="224047" cy="224047"/>
          </a:xfrm>
          <a:prstGeom prst="ellipse">
            <a:avLst/>
          </a:prstGeom>
          <a:solidFill>
            <a:schemeClr val="tx2">
              <a:lumMod val="50000"/>
              <a:alpha val="7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5" name="椭圆 64"/>
          <p:cNvSpPr/>
          <p:nvPr/>
        </p:nvSpPr>
        <p:spPr>
          <a:xfrm>
            <a:off x="6601910" y="3211836"/>
            <a:ext cx="224047" cy="224047"/>
          </a:xfrm>
          <a:prstGeom prst="ellipse">
            <a:avLst/>
          </a:prstGeom>
          <a:solidFill>
            <a:schemeClr val="tx1">
              <a:alpha val="7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6" name="椭圆 65"/>
          <p:cNvSpPr/>
          <p:nvPr/>
        </p:nvSpPr>
        <p:spPr>
          <a:xfrm>
            <a:off x="7530704" y="2489388"/>
            <a:ext cx="224047" cy="224047"/>
          </a:xfrm>
          <a:prstGeom prst="ellipse">
            <a:avLst/>
          </a:prstGeom>
          <a:solidFill>
            <a:schemeClr val="tx2">
              <a:lumMod val="50000"/>
              <a:alpha val="7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cxnSp>
        <p:nvCxnSpPr>
          <p:cNvPr id="67" name="直接连接符 6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椭圆 67"/>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9" name="TextBox 68"/>
          <p:cNvSpPr txBox="1"/>
          <p:nvPr/>
        </p:nvSpPr>
        <p:spPr>
          <a:xfrm>
            <a:off x="908957" y="206330"/>
            <a:ext cx="1954381"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明年工作计划</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70" name="直接连接符 69"/>
          <p:cNvCxnSpPr/>
          <p:nvPr/>
        </p:nvCxnSpPr>
        <p:spPr>
          <a:xfrm>
            <a:off x="2756837" y="3145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down)">
                                      <p:cBhvr>
                                        <p:cTn id="7" dur="300"/>
                                        <p:tgtEl>
                                          <p:spTgt spid="68"/>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cBhvr additive="base">
                                        <p:cTn id="11" dur="500"/>
                                        <p:tgtEl>
                                          <p:spTgt spid="69"/>
                                        </p:tgtEl>
                                        <p:attrNameLst>
                                          <p:attrName>ppt_x</p:attrName>
                                        </p:attrNameLst>
                                      </p:cBhvr>
                                      <p:tavLst>
                                        <p:tav tm="0">
                                          <p:val>
                                            <p:strVal val="#ppt_x-#ppt_w*1.125000"/>
                                          </p:val>
                                        </p:tav>
                                        <p:tav tm="100000">
                                          <p:val>
                                            <p:strVal val="#ppt_x"/>
                                          </p:val>
                                        </p:tav>
                                      </p:tavLst>
                                    </p:anim>
                                    <p:animEffect transition="in" filter="wipe(right)">
                                      <p:cBhvr>
                                        <p:cTn id="12" dur="500"/>
                                        <p:tgtEl>
                                          <p:spTgt spid="69"/>
                                        </p:tgtEl>
                                      </p:cBhvr>
                                    </p:animEffect>
                                  </p:childTnLst>
                                </p:cTn>
                              </p:par>
                              <p:par>
                                <p:cTn id="13" presetID="22" presetClass="entr" presetSubtype="8"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left)">
                                      <p:cBhvr>
                                        <p:cTn id="15" dur="300"/>
                                        <p:tgtEl>
                                          <p:spTgt spid="67"/>
                                        </p:tgtEl>
                                      </p:cBhvr>
                                    </p:animEffect>
                                  </p:childTnLst>
                                </p:cTn>
                              </p:par>
                              <p:par>
                                <p:cTn id="16" presetID="12" presetClass="entr" presetSubtype="8" fill="hold" nodeType="withEffect">
                                  <p:stCondLst>
                                    <p:cond delay="0"/>
                                  </p:stCondLst>
                                  <p:childTnLst>
                                    <p:set>
                                      <p:cBhvr>
                                        <p:cTn id="17" dur="1" fill="hold">
                                          <p:stCondLst>
                                            <p:cond delay="0"/>
                                          </p:stCondLst>
                                        </p:cTn>
                                        <p:tgtEl>
                                          <p:spTgt spid="70"/>
                                        </p:tgtEl>
                                        <p:attrNameLst>
                                          <p:attrName>style.visibility</p:attrName>
                                        </p:attrNameLst>
                                      </p:cBhvr>
                                      <p:to>
                                        <p:strVal val="visible"/>
                                      </p:to>
                                    </p:set>
                                    <p:anim calcmode="lin" valueType="num">
                                      <p:cBhvr additive="base">
                                        <p:cTn id="18" dur="500"/>
                                        <p:tgtEl>
                                          <p:spTgt spid="70"/>
                                        </p:tgtEl>
                                        <p:attrNameLst>
                                          <p:attrName>ppt_x</p:attrName>
                                        </p:attrNameLst>
                                      </p:cBhvr>
                                      <p:tavLst>
                                        <p:tav tm="0">
                                          <p:val>
                                            <p:strVal val="#ppt_x-#ppt_w*1.125000"/>
                                          </p:val>
                                        </p:tav>
                                        <p:tav tm="100000">
                                          <p:val>
                                            <p:strVal val="#ppt_x"/>
                                          </p:val>
                                        </p:tav>
                                      </p:tavLst>
                                    </p:anim>
                                    <p:animEffect transition="in" filter="wipe(right)">
                                      <p:cBhvr>
                                        <p:cTn id="19" dur="500"/>
                                        <p:tgtEl>
                                          <p:spTgt spid="7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left)">
                                      <p:cBhvr>
                                        <p:cTn id="24" dur="50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fade">
                                      <p:cBhvr>
                                        <p:cTn id="29" dur="500"/>
                                        <p:tgtEl>
                                          <p:spTgt spid="31"/>
                                        </p:tgtEl>
                                      </p:cBhvr>
                                    </p:animEffect>
                                  </p:childTnLst>
                                </p:cTn>
                              </p:par>
                              <p:par>
                                <p:cTn id="30" presetID="10" presetClass="entr" presetSubtype="0" fill="hold" grpId="0" nodeType="withEffect">
                                  <p:stCondLst>
                                    <p:cond delay="30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par>
                                <p:cTn id="36" presetID="10" presetClass="entr" presetSubtype="0" fill="hold" grpId="0" nodeType="withEffect">
                                  <p:stCondLst>
                                    <p:cond delay="90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500"/>
                                        <p:tgtEl>
                                          <p:spTgt spid="63"/>
                                        </p:tgtEl>
                                      </p:cBhvr>
                                    </p:animEffect>
                                  </p:childTnLst>
                                </p:cTn>
                              </p:par>
                              <p:par>
                                <p:cTn id="44" presetID="10" presetClass="entr" presetSubtype="0" fill="hold" grpId="0" nodeType="withEffect">
                                  <p:stCondLst>
                                    <p:cond delay="300"/>
                                  </p:stCondLst>
                                  <p:childTnLst>
                                    <p:set>
                                      <p:cBhvr>
                                        <p:cTn id="45" dur="1" fill="hold">
                                          <p:stCondLst>
                                            <p:cond delay="0"/>
                                          </p:stCondLst>
                                        </p:cTn>
                                        <p:tgtEl>
                                          <p:spTgt spid="64"/>
                                        </p:tgtEl>
                                        <p:attrNameLst>
                                          <p:attrName>style.visibility</p:attrName>
                                        </p:attrNameLst>
                                      </p:cBhvr>
                                      <p:to>
                                        <p:strVal val="visible"/>
                                      </p:to>
                                    </p:set>
                                    <p:animEffect transition="in" filter="fade">
                                      <p:cBhvr>
                                        <p:cTn id="46" dur="500"/>
                                        <p:tgtEl>
                                          <p:spTgt spid="64"/>
                                        </p:tgtEl>
                                      </p:cBhvr>
                                    </p:animEffect>
                                  </p:childTnLst>
                                </p:cTn>
                              </p:par>
                              <p:par>
                                <p:cTn id="47" presetID="10" presetClass="entr" presetSubtype="0" fill="hold" grpId="0" nodeType="withEffect">
                                  <p:stCondLst>
                                    <p:cond delay="600"/>
                                  </p:stCondLst>
                                  <p:childTnLst>
                                    <p:set>
                                      <p:cBhvr>
                                        <p:cTn id="48" dur="1" fill="hold">
                                          <p:stCondLst>
                                            <p:cond delay="0"/>
                                          </p:stCondLst>
                                        </p:cTn>
                                        <p:tgtEl>
                                          <p:spTgt spid="65"/>
                                        </p:tgtEl>
                                        <p:attrNameLst>
                                          <p:attrName>style.visibility</p:attrName>
                                        </p:attrNameLst>
                                      </p:cBhvr>
                                      <p:to>
                                        <p:strVal val="visible"/>
                                      </p:to>
                                    </p:set>
                                    <p:animEffect transition="in" filter="fade">
                                      <p:cBhvr>
                                        <p:cTn id="49" dur="500"/>
                                        <p:tgtEl>
                                          <p:spTgt spid="65"/>
                                        </p:tgtEl>
                                      </p:cBhvr>
                                    </p:animEffect>
                                  </p:childTnLst>
                                </p:cTn>
                              </p:par>
                              <p:par>
                                <p:cTn id="50" presetID="10" presetClass="entr" presetSubtype="0" fill="hold" grpId="0" nodeType="withEffect">
                                  <p:stCondLst>
                                    <p:cond delay="900"/>
                                  </p:stCondLst>
                                  <p:childTnLst>
                                    <p:set>
                                      <p:cBhvr>
                                        <p:cTn id="51" dur="1" fill="hold">
                                          <p:stCondLst>
                                            <p:cond delay="0"/>
                                          </p:stCondLst>
                                        </p:cTn>
                                        <p:tgtEl>
                                          <p:spTgt spid="66"/>
                                        </p:tgtEl>
                                        <p:attrNameLst>
                                          <p:attrName>style.visibility</p:attrName>
                                        </p:attrNameLst>
                                      </p:cBhvr>
                                      <p:to>
                                        <p:strVal val="visible"/>
                                      </p:to>
                                    </p:set>
                                    <p:animEffect transition="in" filter="fade">
                                      <p:cBhvr>
                                        <p:cTn id="52" dur="500"/>
                                        <p:tgtEl>
                                          <p:spTgt spid="66"/>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2"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wipe(right)">
                                      <p:cBhvr>
                                        <p:cTn id="57" dur="500"/>
                                        <p:tgtEl>
                                          <p:spTgt spid="23"/>
                                        </p:tgtEl>
                                      </p:cBhvr>
                                    </p:animEffect>
                                  </p:childTnLst>
                                </p:cTn>
                              </p:par>
                              <p:par>
                                <p:cTn id="58" presetID="22" presetClass="entr" presetSubtype="2" fill="hold" nodeType="with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wipe(right)">
                                      <p:cBhvr>
                                        <p:cTn id="60" dur="500"/>
                                        <p:tgtEl>
                                          <p:spTgt spid="12"/>
                                        </p:tgtEl>
                                      </p:cBhvr>
                                    </p:animEffect>
                                  </p:childTnLst>
                                </p:cTn>
                              </p:par>
                              <p:par>
                                <p:cTn id="61" presetID="22" presetClass="entr" presetSubtype="2" fill="hold"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wipe(right)">
                                      <p:cBhvr>
                                        <p:cTn id="63" dur="500"/>
                                        <p:tgtEl>
                                          <p:spTgt spid="16"/>
                                        </p:tgtEl>
                                      </p:cBhvr>
                                    </p:animEffect>
                                  </p:childTnLst>
                                </p:cTn>
                              </p:par>
                              <p:par>
                                <p:cTn id="64" presetID="22" presetClass="entr" presetSubtype="2" fill="hold" nodeType="with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wipe(right)">
                                      <p:cBhvr>
                                        <p:cTn id="66" dur="500"/>
                                        <p:tgtEl>
                                          <p:spTgt spid="6"/>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900"/>
                                  </p:stCondLst>
                                  <p:childTnLst>
                                    <p:set>
                                      <p:cBhvr>
                                        <p:cTn id="70" dur="1" fill="hold">
                                          <p:stCondLst>
                                            <p:cond delay="0"/>
                                          </p:stCondLst>
                                        </p:cTn>
                                        <p:tgtEl>
                                          <p:spTgt spid="75"/>
                                        </p:tgtEl>
                                        <p:attrNameLst>
                                          <p:attrName>style.visibility</p:attrName>
                                        </p:attrNameLst>
                                      </p:cBhvr>
                                      <p:to>
                                        <p:strVal val="visible"/>
                                      </p:to>
                                    </p:set>
                                    <p:animEffect transition="in" filter="fade">
                                      <p:cBhvr>
                                        <p:cTn id="71" dur="500"/>
                                        <p:tgtEl>
                                          <p:spTgt spid="75"/>
                                        </p:tgtEl>
                                      </p:cBhvr>
                                    </p:animEffect>
                                  </p:childTnLst>
                                </p:cTn>
                              </p:par>
                              <p:par>
                                <p:cTn id="72" presetID="10" presetClass="entr" presetSubtype="0" fill="hold" nodeType="withEffect">
                                  <p:stCondLst>
                                    <p:cond delay="300"/>
                                  </p:stCondLst>
                                  <p:childTnLst>
                                    <p:set>
                                      <p:cBhvr>
                                        <p:cTn id="73" dur="1" fill="hold">
                                          <p:stCondLst>
                                            <p:cond delay="0"/>
                                          </p:stCondLst>
                                        </p:cTn>
                                        <p:tgtEl>
                                          <p:spTgt spid="73"/>
                                        </p:tgtEl>
                                        <p:attrNameLst>
                                          <p:attrName>style.visibility</p:attrName>
                                        </p:attrNameLst>
                                      </p:cBhvr>
                                      <p:to>
                                        <p:strVal val="visible"/>
                                      </p:to>
                                    </p:set>
                                    <p:animEffect transition="in" filter="fade">
                                      <p:cBhvr>
                                        <p:cTn id="74" dur="500"/>
                                        <p:tgtEl>
                                          <p:spTgt spid="73"/>
                                        </p:tgtEl>
                                      </p:cBhvr>
                                    </p:animEffect>
                                  </p:childTnLst>
                                </p:cTn>
                              </p:par>
                              <p:par>
                                <p:cTn id="75" presetID="10" presetClass="entr" presetSubtype="0" fill="hold" nodeType="withEffect">
                                  <p:stCondLst>
                                    <p:cond delay="600"/>
                                  </p:stCondLst>
                                  <p:childTnLst>
                                    <p:set>
                                      <p:cBhvr>
                                        <p:cTn id="76" dur="1" fill="hold">
                                          <p:stCondLst>
                                            <p:cond delay="0"/>
                                          </p:stCondLst>
                                        </p:cTn>
                                        <p:tgtEl>
                                          <p:spTgt spid="74"/>
                                        </p:tgtEl>
                                        <p:attrNameLst>
                                          <p:attrName>style.visibility</p:attrName>
                                        </p:attrNameLst>
                                      </p:cBhvr>
                                      <p:to>
                                        <p:strVal val="visible"/>
                                      </p:to>
                                    </p:set>
                                    <p:animEffect transition="in" filter="fade">
                                      <p:cBhvr>
                                        <p:cTn id="77" dur="500"/>
                                        <p:tgtEl>
                                          <p:spTgt spid="74"/>
                                        </p:tgtEl>
                                      </p:cBhvr>
                                    </p:animEffect>
                                  </p:childTnLst>
                                </p:cTn>
                              </p:par>
                              <p:par>
                                <p:cTn id="78" presetID="10" presetClass="entr" presetSubtype="0" fill="hold" nodeType="withEffect">
                                  <p:stCondLst>
                                    <p:cond delay="0"/>
                                  </p:stCondLst>
                                  <p:childTnLst>
                                    <p:set>
                                      <p:cBhvr>
                                        <p:cTn id="79" dur="1" fill="hold">
                                          <p:stCondLst>
                                            <p:cond delay="0"/>
                                          </p:stCondLst>
                                        </p:cTn>
                                        <p:tgtEl>
                                          <p:spTgt spid="72"/>
                                        </p:tgtEl>
                                        <p:attrNameLst>
                                          <p:attrName>style.visibility</p:attrName>
                                        </p:attrNameLst>
                                      </p:cBhvr>
                                      <p:to>
                                        <p:strVal val="visible"/>
                                      </p:to>
                                    </p:set>
                                    <p:animEffect transition="in" filter="fade">
                                      <p:cBhvr>
                                        <p:cTn id="80" dur="500"/>
                                        <p:tgtEl>
                                          <p:spTgt spid="72"/>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2" fill="hold" grpId="0" nodeType="clickEffect">
                                  <p:stCondLst>
                                    <p:cond delay="0"/>
                                  </p:stCondLst>
                                  <p:childTnLst>
                                    <p:set>
                                      <p:cBhvr>
                                        <p:cTn id="84" dur="1" fill="hold">
                                          <p:stCondLst>
                                            <p:cond delay="0"/>
                                          </p:stCondLst>
                                        </p:cTn>
                                        <p:tgtEl>
                                          <p:spTgt spid="37"/>
                                        </p:tgtEl>
                                        <p:attrNameLst>
                                          <p:attrName>style.visibility</p:attrName>
                                        </p:attrNameLst>
                                      </p:cBhvr>
                                      <p:to>
                                        <p:strVal val="visible"/>
                                      </p:to>
                                    </p:set>
                                    <p:animEffect transition="in" filter="wipe(right)">
                                      <p:cBhvr>
                                        <p:cTn id="85" dur="500"/>
                                        <p:tgtEl>
                                          <p:spTgt spid="37"/>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38"/>
                                        </p:tgtEl>
                                        <p:attrNameLst>
                                          <p:attrName>style.visibility</p:attrName>
                                        </p:attrNameLst>
                                      </p:cBhvr>
                                      <p:to>
                                        <p:strVal val="visible"/>
                                      </p:to>
                                    </p:set>
                                    <p:animEffect transition="in" filter="wipe(right)">
                                      <p:cBhvr>
                                        <p:cTn id="88" dur="500"/>
                                        <p:tgtEl>
                                          <p:spTgt spid="38"/>
                                        </p:tgtEl>
                                      </p:cBhvr>
                                    </p:animEffect>
                                  </p:childTnLst>
                                </p:cTn>
                              </p:par>
                              <p:par>
                                <p:cTn id="89" presetID="22" presetClass="entr" presetSubtype="2" fill="hold" grpId="0" nodeType="withEffect">
                                  <p:stCondLst>
                                    <p:cond delay="300"/>
                                  </p:stCondLst>
                                  <p:childTnLst>
                                    <p:set>
                                      <p:cBhvr>
                                        <p:cTn id="90" dur="1" fill="hold">
                                          <p:stCondLst>
                                            <p:cond delay="0"/>
                                          </p:stCondLst>
                                        </p:cTn>
                                        <p:tgtEl>
                                          <p:spTgt spid="40"/>
                                        </p:tgtEl>
                                        <p:attrNameLst>
                                          <p:attrName>style.visibility</p:attrName>
                                        </p:attrNameLst>
                                      </p:cBhvr>
                                      <p:to>
                                        <p:strVal val="visible"/>
                                      </p:to>
                                    </p:set>
                                    <p:animEffect transition="in" filter="wipe(right)">
                                      <p:cBhvr>
                                        <p:cTn id="91" dur="500"/>
                                        <p:tgtEl>
                                          <p:spTgt spid="40"/>
                                        </p:tgtEl>
                                      </p:cBhvr>
                                    </p:animEffect>
                                  </p:childTnLst>
                                </p:cTn>
                              </p:par>
                              <p:par>
                                <p:cTn id="92" presetID="22" presetClass="entr" presetSubtype="2" fill="hold" grpId="0" nodeType="withEffect">
                                  <p:stCondLst>
                                    <p:cond delay="300"/>
                                  </p:stCondLst>
                                  <p:childTnLst>
                                    <p:set>
                                      <p:cBhvr>
                                        <p:cTn id="93" dur="1" fill="hold">
                                          <p:stCondLst>
                                            <p:cond delay="0"/>
                                          </p:stCondLst>
                                        </p:cTn>
                                        <p:tgtEl>
                                          <p:spTgt spid="39"/>
                                        </p:tgtEl>
                                        <p:attrNameLst>
                                          <p:attrName>style.visibility</p:attrName>
                                        </p:attrNameLst>
                                      </p:cBhvr>
                                      <p:to>
                                        <p:strVal val="visible"/>
                                      </p:to>
                                    </p:set>
                                    <p:animEffect transition="in" filter="wipe(right)">
                                      <p:cBhvr>
                                        <p:cTn id="94" dur="500"/>
                                        <p:tgtEl>
                                          <p:spTgt spid="39"/>
                                        </p:tgtEl>
                                      </p:cBhvr>
                                    </p:animEffect>
                                  </p:childTnLst>
                                </p:cTn>
                              </p:par>
                              <p:par>
                                <p:cTn id="95" presetID="22" presetClass="entr" presetSubtype="2" fill="hold" grpId="0" nodeType="withEffect">
                                  <p:stCondLst>
                                    <p:cond delay="600"/>
                                  </p:stCondLst>
                                  <p:childTnLst>
                                    <p:set>
                                      <p:cBhvr>
                                        <p:cTn id="96" dur="1" fill="hold">
                                          <p:stCondLst>
                                            <p:cond delay="0"/>
                                          </p:stCondLst>
                                        </p:cTn>
                                        <p:tgtEl>
                                          <p:spTgt spid="41"/>
                                        </p:tgtEl>
                                        <p:attrNameLst>
                                          <p:attrName>style.visibility</p:attrName>
                                        </p:attrNameLst>
                                      </p:cBhvr>
                                      <p:to>
                                        <p:strVal val="visible"/>
                                      </p:to>
                                    </p:set>
                                    <p:animEffect transition="in" filter="wipe(right)">
                                      <p:cBhvr>
                                        <p:cTn id="97" dur="500"/>
                                        <p:tgtEl>
                                          <p:spTgt spid="41"/>
                                        </p:tgtEl>
                                      </p:cBhvr>
                                    </p:animEffect>
                                  </p:childTnLst>
                                </p:cTn>
                              </p:par>
                              <p:par>
                                <p:cTn id="98" presetID="22" presetClass="entr" presetSubtype="2" fill="hold" grpId="0" nodeType="withEffect">
                                  <p:stCondLst>
                                    <p:cond delay="600"/>
                                  </p:stCondLst>
                                  <p:childTnLst>
                                    <p:set>
                                      <p:cBhvr>
                                        <p:cTn id="99" dur="1" fill="hold">
                                          <p:stCondLst>
                                            <p:cond delay="0"/>
                                          </p:stCondLst>
                                        </p:cTn>
                                        <p:tgtEl>
                                          <p:spTgt spid="42"/>
                                        </p:tgtEl>
                                        <p:attrNameLst>
                                          <p:attrName>style.visibility</p:attrName>
                                        </p:attrNameLst>
                                      </p:cBhvr>
                                      <p:to>
                                        <p:strVal val="visible"/>
                                      </p:to>
                                    </p:set>
                                    <p:animEffect transition="in" filter="wipe(right)">
                                      <p:cBhvr>
                                        <p:cTn id="100" dur="500"/>
                                        <p:tgtEl>
                                          <p:spTgt spid="42"/>
                                        </p:tgtEl>
                                      </p:cBhvr>
                                    </p:animEffect>
                                  </p:childTnLst>
                                </p:cTn>
                              </p:par>
                              <p:par>
                                <p:cTn id="101" presetID="22" presetClass="entr" presetSubtype="2" fill="hold" grpId="0" nodeType="withEffect">
                                  <p:stCondLst>
                                    <p:cond delay="900"/>
                                  </p:stCondLst>
                                  <p:childTnLst>
                                    <p:set>
                                      <p:cBhvr>
                                        <p:cTn id="102" dur="1" fill="hold">
                                          <p:stCondLst>
                                            <p:cond delay="0"/>
                                          </p:stCondLst>
                                        </p:cTn>
                                        <p:tgtEl>
                                          <p:spTgt spid="43"/>
                                        </p:tgtEl>
                                        <p:attrNameLst>
                                          <p:attrName>style.visibility</p:attrName>
                                        </p:attrNameLst>
                                      </p:cBhvr>
                                      <p:to>
                                        <p:strVal val="visible"/>
                                      </p:to>
                                    </p:set>
                                    <p:animEffect transition="in" filter="wipe(right)">
                                      <p:cBhvr>
                                        <p:cTn id="103" dur="500"/>
                                        <p:tgtEl>
                                          <p:spTgt spid="43"/>
                                        </p:tgtEl>
                                      </p:cBhvr>
                                    </p:animEffect>
                                  </p:childTnLst>
                                </p:cTn>
                              </p:par>
                              <p:par>
                                <p:cTn id="104" presetID="22" presetClass="entr" presetSubtype="2" fill="hold" grpId="0" nodeType="withEffect">
                                  <p:stCondLst>
                                    <p:cond delay="900"/>
                                  </p:stCondLst>
                                  <p:childTnLst>
                                    <p:set>
                                      <p:cBhvr>
                                        <p:cTn id="105" dur="1" fill="hold">
                                          <p:stCondLst>
                                            <p:cond delay="0"/>
                                          </p:stCondLst>
                                        </p:cTn>
                                        <p:tgtEl>
                                          <p:spTgt spid="44"/>
                                        </p:tgtEl>
                                        <p:attrNameLst>
                                          <p:attrName>style.visibility</p:attrName>
                                        </p:attrNameLst>
                                      </p:cBhvr>
                                      <p:to>
                                        <p:strVal val="visible"/>
                                      </p:to>
                                    </p:set>
                                    <p:animEffect transition="in" filter="wipe(right)">
                                      <p:cBhvr>
                                        <p:cTn id="10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8" grpId="0" animBg="1"/>
      <p:bldP spid="29" grpId="0" animBg="1"/>
      <p:bldP spid="30" grpId="0" animBg="1"/>
      <p:bldP spid="31" grpId="0" animBg="1"/>
      <p:bldP spid="36" grpId="0"/>
      <p:bldP spid="37" grpId="0"/>
      <p:bldP spid="38" grpId="0"/>
      <p:bldP spid="39" grpId="0"/>
      <p:bldP spid="40" grpId="0"/>
      <p:bldP spid="41" grpId="0"/>
      <p:bldP spid="42" grpId="0"/>
      <p:bldP spid="43" grpId="0"/>
      <p:bldP spid="44" grpId="0"/>
      <p:bldP spid="63" grpId="0" animBg="1"/>
      <p:bldP spid="64" grpId="0" animBg="1"/>
      <p:bldP spid="65" grpId="0" animBg="1"/>
      <p:bldP spid="66" grpId="0" animBg="1"/>
      <p:bldP spid="68" grpId="0" animBg="1"/>
      <p:bldP spid="69"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7"/>
          <p:cNvGrpSpPr/>
          <p:nvPr/>
        </p:nvGrpSpPr>
        <p:grpSpPr bwMode="auto">
          <a:xfrm>
            <a:off x="2843213" y="2975373"/>
            <a:ext cx="1645444" cy="1420415"/>
            <a:chOff x="0" y="0"/>
            <a:chExt cx="2331720" cy="1752600"/>
          </a:xfrm>
        </p:grpSpPr>
        <p:sp>
          <p:nvSpPr>
            <p:cNvPr id="11" name="文本框 98"/>
            <p:cNvSpPr>
              <a:spLocks noChangeArrowheads="1"/>
            </p:cNvSpPr>
            <p:nvPr/>
          </p:nvSpPr>
          <p:spPr bwMode="auto">
            <a:xfrm>
              <a:off x="121860" y="719623"/>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12" name="文本框 99"/>
            <p:cNvSpPr>
              <a:spLocks noChangeArrowheads="1"/>
            </p:cNvSpPr>
            <p:nvPr/>
          </p:nvSpPr>
          <p:spPr bwMode="auto">
            <a:xfrm>
              <a:off x="121860" y="1260485"/>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dirty="0">
                  <a:latin typeface="Arial" panose="020B0604020202020204" pitchFamily="34" charset="0"/>
                  <a:sym typeface="Arial" panose="020B0604020202020204" pitchFamily="34" charset="0"/>
                </a:rPr>
                <a:t>TEXT HERE</a:t>
              </a:r>
              <a:endParaRPr lang="zh-CN" altLang="en-US" sz="1200" baseline="-3000" dirty="0">
                <a:latin typeface="Arial" panose="020B0604020202020204" pitchFamily="34" charset="0"/>
                <a:sym typeface="Arial" panose="020B0604020202020204" pitchFamily="34" charset="0"/>
              </a:endParaRPr>
            </a:p>
          </p:txBody>
        </p:sp>
        <p:sp>
          <p:nvSpPr>
            <p:cNvPr id="13" name="文本框 100"/>
            <p:cNvSpPr>
              <a:spLocks noChangeArrowheads="1"/>
            </p:cNvSpPr>
            <p:nvPr/>
          </p:nvSpPr>
          <p:spPr bwMode="auto">
            <a:xfrm>
              <a:off x="121860" y="178764"/>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14" name="矩形 101"/>
            <p:cNvSpPr>
              <a:spLocks noChangeArrowheads="1"/>
            </p:cNvSpPr>
            <p:nvPr/>
          </p:nvSpPr>
          <p:spPr bwMode="auto">
            <a:xfrm>
              <a:off x="0" y="0"/>
              <a:ext cx="2331720" cy="1752600"/>
            </a:xfrm>
            <a:prstGeom prst="rect">
              <a:avLst/>
            </a:prstGeom>
            <a:noFill/>
            <a:ln w="12700">
              <a:solidFill>
                <a:srgbClr val="163A5A"/>
              </a:solidFill>
              <a:bevel/>
            </a:ln>
            <a:extLst>
              <a:ext uri="{909E8E84-426E-40DD-AFC4-6F175D3DCCD1}">
                <a14:hiddenFill xmlns:a14="http://schemas.microsoft.com/office/drawing/2010/main">
                  <a:solidFill>
                    <a:srgbClr val="FFFFFF"/>
                  </a:solidFill>
                </a14:hiddenFill>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Arial" panose="020B0604020202020204" pitchFamily="34" charset="0"/>
                <a:sym typeface="Arial" panose="020B0604020202020204" pitchFamily="34" charset="0"/>
              </a:endParaRPr>
            </a:p>
          </p:txBody>
        </p:sp>
        <p:sp>
          <p:nvSpPr>
            <p:cNvPr id="15" name="直接连接符 102"/>
            <p:cNvSpPr>
              <a:spLocks noChangeShapeType="1"/>
            </p:cNvSpPr>
            <p:nvPr/>
          </p:nvSpPr>
          <p:spPr bwMode="auto">
            <a:xfrm>
              <a:off x="121860" y="604882"/>
              <a:ext cx="2088000" cy="1"/>
            </a:xfrm>
            <a:prstGeom prst="line">
              <a:avLst/>
            </a:prstGeom>
            <a:noFill/>
            <a:ln w="12700">
              <a:solidFill>
                <a:srgbClr val="163A5A"/>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16" name="直接连接符 103"/>
            <p:cNvSpPr>
              <a:spLocks noChangeShapeType="1"/>
            </p:cNvSpPr>
            <p:nvPr/>
          </p:nvSpPr>
          <p:spPr bwMode="auto">
            <a:xfrm>
              <a:off x="121860" y="1150992"/>
              <a:ext cx="2088000" cy="1"/>
            </a:xfrm>
            <a:prstGeom prst="line">
              <a:avLst/>
            </a:prstGeom>
            <a:noFill/>
            <a:ln w="12700">
              <a:solidFill>
                <a:srgbClr val="163A5A"/>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grpSp>
      <p:sp>
        <p:nvSpPr>
          <p:cNvPr id="2" name="直接连接符 8"/>
          <p:cNvSpPr>
            <a:spLocks noChangeShapeType="1"/>
          </p:cNvSpPr>
          <p:nvPr/>
        </p:nvSpPr>
        <p:spPr bwMode="auto">
          <a:xfrm>
            <a:off x="1107281" y="2368154"/>
            <a:ext cx="1490663" cy="1190"/>
          </a:xfrm>
          <a:prstGeom prst="line">
            <a:avLst/>
          </a:prstGeom>
          <a:noFill/>
          <a:ln w="12700">
            <a:solidFill>
              <a:schemeClr val="tx1"/>
            </a:solidFill>
            <a:bevel/>
          </a:ln>
          <a:extLst>
            <a:ext uri="{909E8E84-426E-40DD-AFC4-6F175D3DCCD1}">
              <a14:hiddenFill xmlns:a14="http://schemas.microsoft.com/office/drawing/2010/main">
                <a:noFill/>
              </a14:hiddenFill>
            </a:ext>
          </a:extLst>
        </p:spPr>
        <p:txBody>
          <a:bodyPr lIns="68580" tIns="34290" rIns="68580" bIns="34290"/>
          <a:lstStyle/>
          <a:p>
            <a:endParaRPr lang="zh-CN" altLang="en-US" dirty="0">
              <a:ea typeface="微软雅黑" panose="020B0503020204020204" pitchFamily="34" charset="-122"/>
            </a:endParaRPr>
          </a:p>
        </p:txBody>
      </p:sp>
      <p:sp>
        <p:nvSpPr>
          <p:cNvPr id="3" name="直接连接符 9"/>
          <p:cNvSpPr>
            <a:spLocks noChangeShapeType="1"/>
          </p:cNvSpPr>
          <p:nvPr/>
        </p:nvSpPr>
        <p:spPr bwMode="auto">
          <a:xfrm>
            <a:off x="1107281" y="3449242"/>
            <a:ext cx="1490663" cy="1190"/>
          </a:xfrm>
          <a:prstGeom prst="line">
            <a:avLst/>
          </a:prstGeom>
          <a:noFill/>
          <a:ln w="12700">
            <a:solidFill>
              <a:schemeClr val="tx1"/>
            </a:solidFill>
            <a:bevel/>
          </a:ln>
          <a:extLst>
            <a:ext uri="{909E8E84-426E-40DD-AFC4-6F175D3DCCD1}">
              <a14:hiddenFill xmlns:a14="http://schemas.microsoft.com/office/drawing/2010/main">
                <a:noFill/>
              </a14:hiddenFill>
            </a:ext>
          </a:extLst>
        </p:spPr>
        <p:txBody>
          <a:bodyPr lIns="68580" tIns="34290" rIns="68580" bIns="34290"/>
          <a:lstStyle/>
          <a:p>
            <a:endParaRPr lang="zh-CN" altLang="en-US" dirty="0">
              <a:ea typeface="微软雅黑" panose="020B0503020204020204" pitchFamily="34" charset="-122"/>
            </a:endParaRPr>
          </a:p>
        </p:txBody>
      </p:sp>
      <p:sp>
        <p:nvSpPr>
          <p:cNvPr id="4" name="矩形 50"/>
          <p:cNvSpPr>
            <a:spLocks noChangeArrowheads="1"/>
          </p:cNvSpPr>
          <p:nvPr/>
        </p:nvSpPr>
        <p:spPr bwMode="auto">
          <a:xfrm>
            <a:off x="1035844" y="1322785"/>
            <a:ext cx="1102519"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700" dirty="0">
                <a:solidFill>
                  <a:srgbClr val="163A5A"/>
                </a:solidFill>
                <a:sym typeface="方正兰亭黑_GBK" panose="02000000000000000000" pitchFamily="2" charset="-122"/>
              </a:rPr>
              <a:t>添加标题</a:t>
            </a:r>
            <a:endParaRPr lang="en-US" altLang="zh-CN" sz="1700" dirty="0">
              <a:solidFill>
                <a:srgbClr val="163A5A"/>
              </a:solidFill>
              <a:sym typeface="方正兰亭黑_GBK" panose="02000000000000000000" pitchFamily="2" charset="-122"/>
            </a:endParaRPr>
          </a:p>
        </p:txBody>
      </p:sp>
      <p:sp>
        <p:nvSpPr>
          <p:cNvPr id="5" name="矩形 47"/>
          <p:cNvSpPr>
            <a:spLocks noChangeArrowheads="1"/>
          </p:cNvSpPr>
          <p:nvPr/>
        </p:nvSpPr>
        <p:spPr bwMode="auto">
          <a:xfrm>
            <a:off x="1038226" y="1633537"/>
            <a:ext cx="1699022" cy="623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000" dirty="0">
                <a:solidFill>
                  <a:schemeClr val="tx1">
                    <a:lumMod val="85000"/>
                    <a:lumOff val="15000"/>
                  </a:schemeClr>
                </a:solidFill>
                <a:sym typeface="方正兰亭黑_GBK" panose="02000000000000000000" pitchFamily="2" charset="-122"/>
              </a:rPr>
              <a:t>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6" name="矩形 54"/>
          <p:cNvSpPr>
            <a:spLocks noChangeArrowheads="1"/>
          </p:cNvSpPr>
          <p:nvPr/>
        </p:nvSpPr>
        <p:spPr bwMode="auto">
          <a:xfrm>
            <a:off x="1035844" y="2428875"/>
            <a:ext cx="1102519"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700" dirty="0">
                <a:sym typeface="方正兰亭黑_GBK" panose="02000000000000000000" pitchFamily="2" charset="-122"/>
              </a:rPr>
              <a:t>添加标题</a:t>
            </a:r>
            <a:endParaRPr lang="en-US" altLang="zh-CN" sz="1700" dirty="0">
              <a:sym typeface="方正兰亭黑_GBK" panose="02000000000000000000" pitchFamily="2" charset="-122"/>
            </a:endParaRPr>
          </a:p>
        </p:txBody>
      </p:sp>
      <p:sp>
        <p:nvSpPr>
          <p:cNvPr id="7" name="矩形 47"/>
          <p:cNvSpPr>
            <a:spLocks noChangeArrowheads="1"/>
          </p:cNvSpPr>
          <p:nvPr/>
        </p:nvSpPr>
        <p:spPr bwMode="auto">
          <a:xfrm>
            <a:off x="1038226" y="2738438"/>
            <a:ext cx="1699022" cy="623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000" dirty="0">
                <a:solidFill>
                  <a:schemeClr val="tx1">
                    <a:lumMod val="85000"/>
                    <a:lumOff val="15000"/>
                  </a:schemeClr>
                </a:solidFill>
                <a:sym typeface="方正兰亭黑_GBK" panose="02000000000000000000" pitchFamily="2" charset="-122"/>
              </a:rPr>
              <a:t>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8" name="矩形 56"/>
          <p:cNvSpPr>
            <a:spLocks noChangeArrowheads="1"/>
          </p:cNvSpPr>
          <p:nvPr/>
        </p:nvSpPr>
        <p:spPr bwMode="auto">
          <a:xfrm>
            <a:off x="1035844" y="3533775"/>
            <a:ext cx="1102519" cy="33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700">
                <a:solidFill>
                  <a:srgbClr val="163A5A"/>
                </a:solidFill>
                <a:sym typeface="方正兰亭黑_GBK" panose="02000000000000000000" pitchFamily="2" charset="-122"/>
              </a:rPr>
              <a:t>添加标题</a:t>
            </a:r>
            <a:endParaRPr lang="en-US" altLang="zh-CN" sz="1700">
              <a:solidFill>
                <a:srgbClr val="163A5A"/>
              </a:solidFill>
              <a:sym typeface="方正兰亭黑_GBK" panose="02000000000000000000" pitchFamily="2" charset="-122"/>
            </a:endParaRPr>
          </a:p>
        </p:txBody>
      </p:sp>
      <p:sp>
        <p:nvSpPr>
          <p:cNvPr id="9" name="矩形 47"/>
          <p:cNvSpPr>
            <a:spLocks noChangeArrowheads="1"/>
          </p:cNvSpPr>
          <p:nvPr/>
        </p:nvSpPr>
        <p:spPr bwMode="auto">
          <a:xfrm>
            <a:off x="1038226" y="3844529"/>
            <a:ext cx="1699022" cy="623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68573" tIns="34287" rIns="68573" bIns="34287">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1000" dirty="0">
                <a:solidFill>
                  <a:schemeClr val="tx1">
                    <a:lumMod val="85000"/>
                    <a:lumOff val="15000"/>
                  </a:schemeClr>
                </a:solidFill>
                <a:sym typeface="方正兰亭黑_GBK" panose="02000000000000000000" pitchFamily="2" charset="-122"/>
              </a:rPr>
              <a:t>在此录入上述图表的描述说明，在此录入上述图表的描述说明。</a:t>
            </a:r>
            <a:endParaRPr lang="zh-CN" altLang="en-US" sz="1400" dirty="0">
              <a:solidFill>
                <a:schemeClr val="tx1">
                  <a:lumMod val="85000"/>
                  <a:lumOff val="15000"/>
                </a:schemeClr>
              </a:solidFill>
              <a:latin typeface="Arial" panose="020B0604020202020204" pitchFamily="34" charset="0"/>
              <a:ea typeface="微软雅黑" panose="020B0503020204020204" pitchFamily="34" charset="-122"/>
            </a:endParaRPr>
          </a:p>
        </p:txBody>
      </p:sp>
      <p:grpSp>
        <p:nvGrpSpPr>
          <p:cNvPr id="17" name="组合 104"/>
          <p:cNvGrpSpPr/>
          <p:nvPr/>
        </p:nvGrpSpPr>
        <p:grpSpPr bwMode="auto">
          <a:xfrm>
            <a:off x="4681538" y="2975373"/>
            <a:ext cx="1645444" cy="1420415"/>
            <a:chOff x="0" y="0"/>
            <a:chExt cx="2331720" cy="1752600"/>
          </a:xfrm>
        </p:grpSpPr>
        <p:sp>
          <p:nvSpPr>
            <p:cNvPr id="18" name="文本框 105"/>
            <p:cNvSpPr>
              <a:spLocks noChangeArrowheads="1"/>
            </p:cNvSpPr>
            <p:nvPr/>
          </p:nvSpPr>
          <p:spPr bwMode="auto">
            <a:xfrm>
              <a:off x="121860" y="719624"/>
              <a:ext cx="2088001" cy="34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19" name="文本框 106"/>
            <p:cNvSpPr>
              <a:spLocks noChangeArrowheads="1"/>
            </p:cNvSpPr>
            <p:nvPr/>
          </p:nvSpPr>
          <p:spPr bwMode="auto">
            <a:xfrm>
              <a:off x="121860" y="1260485"/>
              <a:ext cx="2088001" cy="34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20" name="文本框 107"/>
            <p:cNvSpPr>
              <a:spLocks noChangeArrowheads="1"/>
            </p:cNvSpPr>
            <p:nvPr/>
          </p:nvSpPr>
          <p:spPr bwMode="auto">
            <a:xfrm>
              <a:off x="121860" y="178764"/>
              <a:ext cx="2088001" cy="34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dirty="0">
                  <a:latin typeface="Arial" panose="020B0604020202020204" pitchFamily="34" charset="0"/>
                  <a:sym typeface="Arial" panose="020B0604020202020204" pitchFamily="34" charset="0"/>
                </a:rPr>
                <a:t>TEXT HERE</a:t>
              </a:r>
              <a:endParaRPr lang="zh-CN" altLang="en-US" sz="1200" baseline="-3000" dirty="0">
                <a:latin typeface="Arial" panose="020B0604020202020204" pitchFamily="34" charset="0"/>
                <a:sym typeface="Arial" panose="020B0604020202020204" pitchFamily="34" charset="0"/>
              </a:endParaRPr>
            </a:p>
          </p:txBody>
        </p:sp>
        <p:sp>
          <p:nvSpPr>
            <p:cNvPr id="21" name="矩形 108"/>
            <p:cNvSpPr>
              <a:spLocks noChangeArrowheads="1"/>
            </p:cNvSpPr>
            <p:nvPr/>
          </p:nvSpPr>
          <p:spPr bwMode="auto">
            <a:xfrm>
              <a:off x="0" y="0"/>
              <a:ext cx="2331720" cy="1752600"/>
            </a:xfrm>
            <a:prstGeom prst="rect">
              <a:avLst/>
            </a:prstGeom>
            <a:noFill/>
            <a:ln w="12700">
              <a:solidFill>
                <a:schemeClr val="tx1"/>
              </a:solidFill>
              <a:bevel/>
            </a:ln>
            <a:extLst>
              <a:ext uri="{909E8E84-426E-40DD-AFC4-6F175D3DCCD1}">
                <a14:hiddenFill xmlns:a14="http://schemas.microsoft.com/office/drawing/2010/main">
                  <a:solidFill>
                    <a:srgbClr val="FFFFFF"/>
                  </a:solidFill>
                </a14:hiddenFill>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Arial" panose="020B0604020202020204" pitchFamily="34" charset="0"/>
                <a:sym typeface="Arial" panose="020B0604020202020204" pitchFamily="34" charset="0"/>
              </a:endParaRPr>
            </a:p>
          </p:txBody>
        </p:sp>
        <p:sp>
          <p:nvSpPr>
            <p:cNvPr id="22" name="直接连接符 109"/>
            <p:cNvSpPr>
              <a:spLocks noChangeShapeType="1"/>
            </p:cNvSpPr>
            <p:nvPr/>
          </p:nvSpPr>
          <p:spPr bwMode="auto">
            <a:xfrm>
              <a:off x="121860" y="604882"/>
              <a:ext cx="2088000" cy="1"/>
            </a:xfrm>
            <a:prstGeom prst="line">
              <a:avLst/>
            </a:prstGeom>
            <a:noFill/>
            <a:ln w="12700">
              <a:solidFill>
                <a:schemeClr val="tx1"/>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23" name="直接连接符 110"/>
            <p:cNvSpPr>
              <a:spLocks noChangeShapeType="1"/>
            </p:cNvSpPr>
            <p:nvPr/>
          </p:nvSpPr>
          <p:spPr bwMode="auto">
            <a:xfrm>
              <a:off x="121860" y="1150992"/>
              <a:ext cx="2088000" cy="1"/>
            </a:xfrm>
            <a:prstGeom prst="line">
              <a:avLst/>
            </a:prstGeom>
            <a:noFill/>
            <a:ln w="12700">
              <a:solidFill>
                <a:schemeClr val="tx1"/>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grpSp>
      <p:grpSp>
        <p:nvGrpSpPr>
          <p:cNvPr id="62" name="组合 61"/>
          <p:cNvGrpSpPr/>
          <p:nvPr/>
        </p:nvGrpSpPr>
        <p:grpSpPr>
          <a:xfrm>
            <a:off x="2843213" y="1388745"/>
            <a:ext cx="1645444" cy="1556148"/>
            <a:chOff x="2843213" y="1388745"/>
            <a:chExt cx="1645444" cy="1556148"/>
          </a:xfrm>
        </p:grpSpPr>
        <p:sp>
          <p:nvSpPr>
            <p:cNvPr id="43" name="圆角矩形 42"/>
            <p:cNvSpPr/>
            <p:nvPr/>
          </p:nvSpPr>
          <p:spPr>
            <a:xfrm>
              <a:off x="2843213" y="1388745"/>
              <a:ext cx="1645444" cy="155614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33" name="Freeform 151"/>
            <p:cNvSpPr>
              <a:spLocks noEditPoints="1" noChangeArrowheads="1"/>
            </p:cNvSpPr>
            <p:nvPr/>
          </p:nvSpPr>
          <p:spPr bwMode="auto">
            <a:xfrm>
              <a:off x="3318708" y="1521094"/>
              <a:ext cx="694454" cy="700385"/>
            </a:xfrm>
            <a:custGeom>
              <a:avLst/>
              <a:gdLst>
                <a:gd name="T0" fmla="*/ 2147483647 w 123"/>
                <a:gd name="T1" fmla="*/ 2147483647 h 129"/>
                <a:gd name="T2" fmla="*/ 2147483647 w 123"/>
                <a:gd name="T3" fmla="*/ 2147483647 h 129"/>
                <a:gd name="T4" fmla="*/ 2147483647 w 123"/>
                <a:gd name="T5" fmla="*/ 2147483647 h 129"/>
                <a:gd name="T6" fmla="*/ 2147483647 w 123"/>
                <a:gd name="T7" fmla="*/ 2147483647 h 129"/>
                <a:gd name="T8" fmla="*/ 2147483647 w 123"/>
                <a:gd name="T9" fmla="*/ 2147483647 h 129"/>
                <a:gd name="T10" fmla="*/ 2147483647 w 123"/>
                <a:gd name="T11" fmla="*/ 2147483647 h 129"/>
                <a:gd name="T12" fmla="*/ 2147483647 w 123"/>
                <a:gd name="T13" fmla="*/ 2147483647 h 129"/>
                <a:gd name="T14" fmla="*/ 2147483647 w 123"/>
                <a:gd name="T15" fmla="*/ 2147483647 h 129"/>
                <a:gd name="T16" fmla="*/ 2147483647 w 123"/>
                <a:gd name="T17" fmla="*/ 2147483647 h 129"/>
                <a:gd name="T18" fmla="*/ 2147483647 w 123"/>
                <a:gd name="T19" fmla="*/ 2147483647 h 129"/>
                <a:gd name="T20" fmla="*/ 0 w 123"/>
                <a:gd name="T21" fmla="*/ 2147483647 h 129"/>
                <a:gd name="T22" fmla="*/ 1920369384 w 123"/>
                <a:gd name="T23" fmla="*/ 1703034146 h 129"/>
                <a:gd name="T24" fmla="*/ 2147483647 w 123"/>
                <a:gd name="T25" fmla="*/ 2147483647 h 129"/>
                <a:gd name="T26" fmla="*/ 1856355204 w 123"/>
                <a:gd name="T27" fmla="*/ 2147483647 h 129"/>
                <a:gd name="T28" fmla="*/ 2147483647 w 123"/>
                <a:gd name="T29" fmla="*/ 2147483647 h 129"/>
                <a:gd name="T30" fmla="*/ 2147483647 w 123"/>
                <a:gd name="T31" fmla="*/ 2147483647 h 129"/>
                <a:gd name="T32" fmla="*/ 2147483647 w 123"/>
                <a:gd name="T33" fmla="*/ 2147483647 h 129"/>
                <a:gd name="T34" fmla="*/ 2112403922 w 123"/>
                <a:gd name="T35" fmla="*/ 2147483647 h 129"/>
                <a:gd name="T36" fmla="*/ 704131974 w 123"/>
                <a:gd name="T37" fmla="*/ 2147483647 h 129"/>
                <a:gd name="T38" fmla="*/ 0 w 123"/>
                <a:gd name="T39" fmla="*/ 2147483647 h 129"/>
                <a:gd name="T40" fmla="*/ 2147483647 w 123"/>
                <a:gd name="T41" fmla="*/ 403351954 h 129"/>
                <a:gd name="T42" fmla="*/ 2147483647 w 123"/>
                <a:gd name="T43" fmla="*/ 717064190 h 129"/>
                <a:gd name="T44" fmla="*/ 2147483647 w 123"/>
                <a:gd name="T45" fmla="*/ 537798143 h 129"/>
                <a:gd name="T46" fmla="*/ 2147483647 w 123"/>
                <a:gd name="T47" fmla="*/ 1254869027 h 129"/>
                <a:gd name="T48" fmla="*/ 2147483647 w 123"/>
                <a:gd name="T49" fmla="*/ 1434135075 h 129"/>
                <a:gd name="T50" fmla="*/ 2147483647 w 123"/>
                <a:gd name="T51" fmla="*/ 1165236004 h 129"/>
                <a:gd name="T52" fmla="*/ 2147483647 w 123"/>
                <a:gd name="T53" fmla="*/ 1254869027 h 129"/>
                <a:gd name="T54" fmla="*/ 2147483647 w 123"/>
                <a:gd name="T55" fmla="*/ 1658220981 h 129"/>
                <a:gd name="T56" fmla="*/ 2147483647 w 123"/>
                <a:gd name="T57" fmla="*/ 2061566241 h 129"/>
                <a:gd name="T58" fmla="*/ 2147483647 w 123"/>
                <a:gd name="T59" fmla="*/ 403351954 h 12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23"/>
                <a:gd name="T91" fmla="*/ 0 h 129"/>
                <a:gd name="T92" fmla="*/ 123 w 123"/>
                <a:gd name="T93" fmla="*/ 129 h 12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23" h="129">
                  <a:moveTo>
                    <a:pt x="93" y="129"/>
                  </a:moveTo>
                  <a:cubicBezTo>
                    <a:pt x="62" y="111"/>
                    <a:pt x="62" y="111"/>
                    <a:pt x="62" y="111"/>
                  </a:cubicBezTo>
                  <a:cubicBezTo>
                    <a:pt x="89" y="84"/>
                    <a:pt x="89" y="84"/>
                    <a:pt x="89" y="84"/>
                  </a:cubicBezTo>
                  <a:cubicBezTo>
                    <a:pt x="91" y="98"/>
                    <a:pt x="91" y="98"/>
                    <a:pt x="91" y="98"/>
                  </a:cubicBezTo>
                  <a:cubicBezTo>
                    <a:pt x="103" y="95"/>
                    <a:pt x="112" y="83"/>
                    <a:pt x="111" y="70"/>
                  </a:cubicBezTo>
                  <a:cubicBezTo>
                    <a:pt x="110" y="67"/>
                    <a:pt x="110" y="64"/>
                    <a:pt x="109" y="62"/>
                  </a:cubicBezTo>
                  <a:cubicBezTo>
                    <a:pt x="114" y="59"/>
                    <a:pt x="114" y="59"/>
                    <a:pt x="114" y="59"/>
                  </a:cubicBezTo>
                  <a:cubicBezTo>
                    <a:pt x="118" y="65"/>
                    <a:pt x="121" y="71"/>
                    <a:pt x="122" y="79"/>
                  </a:cubicBezTo>
                  <a:cubicBezTo>
                    <a:pt x="123" y="98"/>
                    <a:pt x="111" y="114"/>
                    <a:pt x="92" y="118"/>
                  </a:cubicBezTo>
                  <a:cubicBezTo>
                    <a:pt x="93" y="129"/>
                    <a:pt x="93" y="129"/>
                    <a:pt x="93" y="129"/>
                  </a:cubicBezTo>
                  <a:close/>
                  <a:moveTo>
                    <a:pt x="0" y="58"/>
                  </a:moveTo>
                  <a:cubicBezTo>
                    <a:pt x="30" y="38"/>
                    <a:pt x="30" y="38"/>
                    <a:pt x="30" y="38"/>
                  </a:cubicBezTo>
                  <a:cubicBezTo>
                    <a:pt x="42" y="74"/>
                    <a:pt x="42" y="74"/>
                    <a:pt x="42" y="74"/>
                  </a:cubicBezTo>
                  <a:cubicBezTo>
                    <a:pt x="29" y="69"/>
                    <a:pt x="29" y="69"/>
                    <a:pt x="29" y="69"/>
                  </a:cubicBezTo>
                  <a:cubicBezTo>
                    <a:pt x="26" y="82"/>
                    <a:pt x="33" y="95"/>
                    <a:pt x="45" y="99"/>
                  </a:cubicBezTo>
                  <a:cubicBezTo>
                    <a:pt x="48" y="100"/>
                    <a:pt x="51" y="101"/>
                    <a:pt x="53" y="101"/>
                  </a:cubicBezTo>
                  <a:cubicBezTo>
                    <a:pt x="53" y="107"/>
                    <a:pt x="53" y="107"/>
                    <a:pt x="53" y="107"/>
                  </a:cubicBezTo>
                  <a:cubicBezTo>
                    <a:pt x="47" y="108"/>
                    <a:pt x="39" y="108"/>
                    <a:pt x="33" y="105"/>
                  </a:cubicBezTo>
                  <a:cubicBezTo>
                    <a:pt x="15" y="99"/>
                    <a:pt x="6" y="80"/>
                    <a:pt x="11" y="62"/>
                  </a:cubicBezTo>
                  <a:cubicBezTo>
                    <a:pt x="0" y="58"/>
                    <a:pt x="0" y="58"/>
                    <a:pt x="0" y="58"/>
                  </a:cubicBezTo>
                  <a:close/>
                  <a:moveTo>
                    <a:pt x="111" y="9"/>
                  </a:moveTo>
                  <a:cubicBezTo>
                    <a:pt x="102" y="16"/>
                    <a:pt x="102" y="16"/>
                    <a:pt x="102" y="16"/>
                  </a:cubicBezTo>
                  <a:cubicBezTo>
                    <a:pt x="90" y="3"/>
                    <a:pt x="69" y="0"/>
                    <a:pt x="54" y="12"/>
                  </a:cubicBezTo>
                  <a:cubicBezTo>
                    <a:pt x="48" y="16"/>
                    <a:pt x="44" y="22"/>
                    <a:pt x="41" y="28"/>
                  </a:cubicBezTo>
                  <a:cubicBezTo>
                    <a:pt x="46" y="32"/>
                    <a:pt x="46" y="32"/>
                    <a:pt x="46" y="32"/>
                  </a:cubicBezTo>
                  <a:cubicBezTo>
                    <a:pt x="48" y="29"/>
                    <a:pt x="49" y="27"/>
                    <a:pt x="52" y="26"/>
                  </a:cubicBezTo>
                  <a:cubicBezTo>
                    <a:pt x="62" y="18"/>
                    <a:pt x="77" y="19"/>
                    <a:pt x="86" y="28"/>
                  </a:cubicBezTo>
                  <a:cubicBezTo>
                    <a:pt x="75" y="37"/>
                    <a:pt x="75" y="37"/>
                    <a:pt x="75" y="37"/>
                  </a:cubicBezTo>
                  <a:cubicBezTo>
                    <a:pt x="112" y="46"/>
                    <a:pt x="112" y="46"/>
                    <a:pt x="112" y="46"/>
                  </a:cubicBezTo>
                  <a:lnTo>
                    <a:pt x="111" y="9"/>
                  </a:lnTo>
                  <a:close/>
                </a:path>
              </a:pathLst>
            </a:custGeom>
            <a:solidFill>
              <a:schemeClr val="tx2">
                <a:lumMod val="50000"/>
              </a:schemeClr>
            </a:solidFill>
            <a:ln>
              <a:noFill/>
            </a:ln>
          </p:spPr>
          <p:txBody>
            <a:bodyPr lIns="121920" tIns="60960" rIns="121920" bIns="60960"/>
            <a:lstStyle/>
            <a:p>
              <a:endParaRPr lang="zh-CN" altLang="en-US" dirty="0">
                <a:ea typeface="微软雅黑" panose="020B0503020204020204" pitchFamily="34" charset="-122"/>
              </a:endParaRPr>
            </a:p>
          </p:txBody>
        </p:sp>
        <p:sp>
          <p:nvSpPr>
            <p:cNvPr id="34" name="文本框 121"/>
            <p:cNvSpPr>
              <a:spLocks noChangeArrowheads="1"/>
            </p:cNvSpPr>
            <p:nvPr/>
          </p:nvSpPr>
          <p:spPr bwMode="auto">
            <a:xfrm>
              <a:off x="2941233" y="2417913"/>
              <a:ext cx="1473457" cy="307777"/>
            </a:xfrm>
            <a:prstGeom prst="rect">
              <a:avLst/>
            </a:prstGeom>
            <a:noFill/>
            <a:ln>
              <a:noFill/>
            </a:ln>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400" dirty="0">
                  <a:solidFill>
                    <a:srgbClr val="163A5A"/>
                  </a:solidFill>
                  <a:latin typeface="Arial" panose="020B0604020202020204" pitchFamily="34" charset="0"/>
                  <a:sym typeface="Arial" panose="020B0604020202020204" pitchFamily="34" charset="0"/>
                </a:rPr>
                <a:t>TEXT HERE</a:t>
              </a:r>
              <a:endParaRPr lang="zh-CN" altLang="en-US" sz="1400" baseline="-3000" dirty="0">
                <a:solidFill>
                  <a:srgbClr val="163A5A"/>
                </a:solidFill>
                <a:latin typeface="Arial" panose="020B0604020202020204" pitchFamily="34" charset="0"/>
                <a:sym typeface="Arial" panose="020B0604020202020204" pitchFamily="34" charset="0"/>
              </a:endParaRPr>
            </a:p>
          </p:txBody>
        </p:sp>
      </p:grpSp>
      <p:grpSp>
        <p:nvGrpSpPr>
          <p:cNvPr id="64" name="组合 63"/>
          <p:cNvGrpSpPr/>
          <p:nvPr/>
        </p:nvGrpSpPr>
        <p:grpSpPr>
          <a:xfrm>
            <a:off x="6439968" y="1388745"/>
            <a:ext cx="1645444" cy="1556148"/>
            <a:chOff x="6439968" y="1388745"/>
            <a:chExt cx="1645444" cy="1556148"/>
          </a:xfrm>
        </p:grpSpPr>
        <p:sp>
          <p:nvSpPr>
            <p:cNvPr id="47" name="圆角矩形 46"/>
            <p:cNvSpPr/>
            <p:nvPr/>
          </p:nvSpPr>
          <p:spPr>
            <a:xfrm>
              <a:off x="6439968" y="1388745"/>
              <a:ext cx="1645444" cy="155614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49" name="文本框 121"/>
            <p:cNvSpPr>
              <a:spLocks noChangeArrowheads="1"/>
            </p:cNvSpPr>
            <p:nvPr/>
          </p:nvSpPr>
          <p:spPr bwMode="auto">
            <a:xfrm>
              <a:off x="6537988" y="2417913"/>
              <a:ext cx="1473457" cy="307777"/>
            </a:xfrm>
            <a:prstGeom prst="rect">
              <a:avLst/>
            </a:prstGeom>
            <a:noFill/>
            <a:ln>
              <a:noFill/>
            </a:ln>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400" dirty="0">
                  <a:latin typeface="Arial" panose="020B0604020202020204" pitchFamily="34" charset="0"/>
                  <a:sym typeface="Arial" panose="020B0604020202020204" pitchFamily="34" charset="0"/>
                </a:rPr>
                <a:t>TEXT HERE</a:t>
              </a:r>
              <a:endParaRPr lang="zh-CN" altLang="en-US" sz="1400" baseline="-3000" dirty="0">
                <a:latin typeface="Arial" panose="020B0604020202020204" pitchFamily="34" charset="0"/>
                <a:sym typeface="Arial" panose="020B0604020202020204" pitchFamily="34" charset="0"/>
              </a:endParaRPr>
            </a:p>
          </p:txBody>
        </p:sp>
        <p:sp>
          <p:nvSpPr>
            <p:cNvPr id="40" name="Freeform 145"/>
            <p:cNvSpPr>
              <a:spLocks noEditPoints="1" noChangeArrowheads="1"/>
            </p:cNvSpPr>
            <p:nvPr/>
          </p:nvSpPr>
          <p:spPr bwMode="auto">
            <a:xfrm>
              <a:off x="6971366" y="1609890"/>
              <a:ext cx="676952" cy="670533"/>
            </a:xfrm>
            <a:custGeom>
              <a:avLst/>
              <a:gdLst>
                <a:gd name="T0" fmla="*/ 2147483647 w 111"/>
                <a:gd name="T1" fmla="*/ 887684046 h 111"/>
                <a:gd name="T2" fmla="*/ 2147483647 w 111"/>
                <a:gd name="T3" fmla="*/ 2147483647 h 111"/>
                <a:gd name="T4" fmla="*/ 1193301551 w 111"/>
                <a:gd name="T5" fmla="*/ 2147483647 h 111"/>
                <a:gd name="T6" fmla="*/ 1193301551 w 111"/>
                <a:gd name="T7" fmla="*/ 887684046 h 111"/>
                <a:gd name="T8" fmla="*/ 2147483647 w 111"/>
                <a:gd name="T9" fmla="*/ 2147483647 h 111"/>
                <a:gd name="T10" fmla="*/ 2147483647 w 111"/>
                <a:gd name="T11" fmla="*/ 2147483647 h 111"/>
                <a:gd name="T12" fmla="*/ 2147483647 w 111"/>
                <a:gd name="T13" fmla="*/ 2147483647 h 111"/>
                <a:gd name="T14" fmla="*/ 2147483647 w 111"/>
                <a:gd name="T15" fmla="*/ 2147483647 h 111"/>
                <a:gd name="T16" fmla="*/ 2147483647 w 111"/>
                <a:gd name="T17" fmla="*/ 2147483647 h 111"/>
                <a:gd name="T18" fmla="*/ 2147483647 w 111"/>
                <a:gd name="T19" fmla="*/ 2147483647 h 111"/>
                <a:gd name="T20" fmla="*/ 2147483647 w 111"/>
                <a:gd name="T21" fmla="*/ 1997289105 h 111"/>
                <a:gd name="T22" fmla="*/ 2147483647 w 111"/>
                <a:gd name="T23" fmla="*/ 2147483647 h 111"/>
                <a:gd name="T24" fmla="*/ 2147483647 w 111"/>
                <a:gd name="T25" fmla="*/ 554802529 h 111"/>
                <a:gd name="T26" fmla="*/ 2147483647 w 111"/>
                <a:gd name="T27" fmla="*/ 1387010047 h 111"/>
                <a:gd name="T28" fmla="*/ 2147483647 w 111"/>
                <a:gd name="T29" fmla="*/ 554802529 h 111"/>
                <a:gd name="T30" fmla="*/ 2147483647 w 111"/>
                <a:gd name="T31" fmla="*/ 1387010047 h 111"/>
                <a:gd name="T32" fmla="*/ 2147483647 w 111"/>
                <a:gd name="T33" fmla="*/ 554802529 h 111"/>
                <a:gd name="T34" fmla="*/ 2147483647 w 111"/>
                <a:gd name="T35" fmla="*/ 2147483647 h 111"/>
                <a:gd name="T36" fmla="*/ 2147483647 w 111"/>
                <a:gd name="T37" fmla="*/ 1997289105 h 111"/>
                <a:gd name="T38" fmla="*/ 2147483647 w 111"/>
                <a:gd name="T39" fmla="*/ 2147483647 h 111"/>
                <a:gd name="T40" fmla="*/ 2147483647 w 111"/>
                <a:gd name="T41" fmla="*/ 2147483647 h 111"/>
                <a:gd name="T42" fmla="*/ 2147483647 w 111"/>
                <a:gd name="T43" fmla="*/ 2147483647 h 111"/>
                <a:gd name="T44" fmla="*/ 2147483647 w 111"/>
                <a:gd name="T45" fmla="*/ 2147483647 h 111"/>
                <a:gd name="T46" fmla="*/ 2147483647 w 111"/>
                <a:gd name="T47" fmla="*/ 2147483647 h 111"/>
                <a:gd name="T48" fmla="*/ 820388879 w 111"/>
                <a:gd name="T49" fmla="*/ 2147483647 h 111"/>
                <a:gd name="T50" fmla="*/ 1789948009 w 111"/>
                <a:gd name="T51" fmla="*/ 2147483647 h 111"/>
                <a:gd name="T52" fmla="*/ 820388879 w 111"/>
                <a:gd name="T53" fmla="*/ 2147483647 h 111"/>
                <a:gd name="T54" fmla="*/ 2147483647 w 111"/>
                <a:gd name="T55" fmla="*/ 2147483647 h 111"/>
                <a:gd name="T56" fmla="*/ 2147483647 w 111"/>
                <a:gd name="T57" fmla="*/ 2147483647 h 111"/>
                <a:gd name="T58" fmla="*/ 2147483647 w 111"/>
                <a:gd name="T59" fmla="*/ 2147483647 h 111"/>
                <a:gd name="T60" fmla="*/ 2147483647 w 111"/>
                <a:gd name="T61" fmla="*/ 2147483647 h 111"/>
                <a:gd name="T62" fmla="*/ 2147483647 w 111"/>
                <a:gd name="T63" fmla="*/ 2147483647 h 111"/>
                <a:gd name="T64" fmla="*/ 820388879 w 111"/>
                <a:gd name="T65" fmla="*/ 2147483647 h 111"/>
                <a:gd name="T66" fmla="*/ 1789948009 w 111"/>
                <a:gd name="T67" fmla="*/ 2147483647 h 111"/>
                <a:gd name="T68" fmla="*/ 2147483647 w 111"/>
                <a:gd name="T69" fmla="*/ 2147483647 h 111"/>
                <a:gd name="T70" fmla="*/ 2147483647 w 111"/>
                <a:gd name="T71" fmla="*/ 2147483647 h 111"/>
                <a:gd name="T72" fmla="*/ 2147483647 w 111"/>
                <a:gd name="T73" fmla="*/ 2147483647 h 111"/>
                <a:gd name="T74" fmla="*/ 2147483647 w 111"/>
                <a:gd name="T75" fmla="*/ 2147483647 h 111"/>
                <a:gd name="T76" fmla="*/ 1342463166 w 111"/>
                <a:gd name="T77" fmla="*/ 2147483647 h 111"/>
                <a:gd name="T78" fmla="*/ 1715367202 w 111"/>
                <a:gd name="T79" fmla="*/ 2147483647 h 111"/>
                <a:gd name="T80" fmla="*/ 2147483647 w 111"/>
                <a:gd name="T81" fmla="*/ 2147483647 h 111"/>
                <a:gd name="T82" fmla="*/ 1118720744 w 111"/>
                <a:gd name="T83" fmla="*/ 1830852070 h 111"/>
                <a:gd name="T84" fmla="*/ 2013690431 w 111"/>
                <a:gd name="T85" fmla="*/ 1553447081 h 111"/>
                <a:gd name="T86" fmla="*/ 2147483647 w 111"/>
                <a:gd name="T87" fmla="*/ 887684046 h 111"/>
                <a:gd name="T88" fmla="*/ 1118720744 w 111"/>
                <a:gd name="T89" fmla="*/ 1830852070 h 111"/>
                <a:gd name="T90" fmla="*/ 2147483647 w 111"/>
                <a:gd name="T91" fmla="*/ 1775368093 h 111"/>
                <a:gd name="T92" fmla="*/ 2147483647 w 111"/>
                <a:gd name="T93" fmla="*/ 1276049541 h 111"/>
                <a:gd name="T94" fmla="*/ 2147483647 w 111"/>
                <a:gd name="T95" fmla="*/ 943168024 h 11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1"/>
                <a:gd name="T145" fmla="*/ 0 h 111"/>
                <a:gd name="T146" fmla="*/ 111 w 111"/>
                <a:gd name="T147" fmla="*/ 111 h 11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1" h="111">
                  <a:moveTo>
                    <a:pt x="56" y="0"/>
                  </a:moveTo>
                  <a:cubicBezTo>
                    <a:pt x="71" y="0"/>
                    <a:pt x="85" y="6"/>
                    <a:pt x="95" y="16"/>
                  </a:cubicBezTo>
                  <a:cubicBezTo>
                    <a:pt x="105" y="26"/>
                    <a:pt x="111" y="40"/>
                    <a:pt x="111" y="55"/>
                  </a:cubicBezTo>
                  <a:cubicBezTo>
                    <a:pt x="111" y="71"/>
                    <a:pt x="105" y="84"/>
                    <a:pt x="95" y="94"/>
                  </a:cubicBezTo>
                  <a:cubicBezTo>
                    <a:pt x="85" y="104"/>
                    <a:pt x="71" y="111"/>
                    <a:pt x="56" y="111"/>
                  </a:cubicBezTo>
                  <a:cubicBezTo>
                    <a:pt x="40" y="111"/>
                    <a:pt x="27" y="104"/>
                    <a:pt x="16" y="94"/>
                  </a:cubicBezTo>
                  <a:cubicBezTo>
                    <a:pt x="6" y="84"/>
                    <a:pt x="0" y="71"/>
                    <a:pt x="0" y="55"/>
                  </a:cubicBezTo>
                  <a:cubicBezTo>
                    <a:pt x="0" y="40"/>
                    <a:pt x="6" y="26"/>
                    <a:pt x="16" y="16"/>
                  </a:cubicBezTo>
                  <a:cubicBezTo>
                    <a:pt x="27" y="6"/>
                    <a:pt x="40" y="0"/>
                    <a:pt x="56" y="0"/>
                  </a:cubicBezTo>
                  <a:close/>
                  <a:moveTo>
                    <a:pt x="51" y="100"/>
                  </a:moveTo>
                  <a:cubicBezTo>
                    <a:pt x="51" y="87"/>
                    <a:pt x="51" y="87"/>
                    <a:pt x="51" y="87"/>
                  </a:cubicBezTo>
                  <a:cubicBezTo>
                    <a:pt x="47" y="87"/>
                    <a:pt x="42" y="86"/>
                    <a:pt x="38" y="85"/>
                  </a:cubicBezTo>
                  <a:cubicBezTo>
                    <a:pt x="39" y="87"/>
                    <a:pt x="40" y="88"/>
                    <a:pt x="40" y="89"/>
                  </a:cubicBezTo>
                  <a:cubicBezTo>
                    <a:pt x="43" y="94"/>
                    <a:pt x="47" y="98"/>
                    <a:pt x="51" y="100"/>
                  </a:cubicBezTo>
                  <a:close/>
                  <a:moveTo>
                    <a:pt x="51" y="77"/>
                  </a:moveTo>
                  <a:cubicBezTo>
                    <a:pt x="51" y="60"/>
                    <a:pt x="51" y="60"/>
                    <a:pt x="51" y="60"/>
                  </a:cubicBezTo>
                  <a:cubicBezTo>
                    <a:pt x="33" y="60"/>
                    <a:pt x="33" y="60"/>
                    <a:pt x="33" y="60"/>
                  </a:cubicBezTo>
                  <a:cubicBezTo>
                    <a:pt x="33" y="65"/>
                    <a:pt x="34" y="70"/>
                    <a:pt x="35" y="75"/>
                  </a:cubicBezTo>
                  <a:cubicBezTo>
                    <a:pt x="40" y="76"/>
                    <a:pt x="45" y="77"/>
                    <a:pt x="51" y="77"/>
                  </a:cubicBezTo>
                  <a:close/>
                  <a:moveTo>
                    <a:pt x="51" y="50"/>
                  </a:moveTo>
                  <a:cubicBezTo>
                    <a:pt x="51" y="33"/>
                    <a:pt x="51" y="33"/>
                    <a:pt x="51" y="33"/>
                  </a:cubicBezTo>
                  <a:cubicBezTo>
                    <a:pt x="45" y="34"/>
                    <a:pt x="40" y="34"/>
                    <a:pt x="35" y="36"/>
                  </a:cubicBezTo>
                  <a:cubicBezTo>
                    <a:pt x="34" y="40"/>
                    <a:pt x="33" y="45"/>
                    <a:pt x="33" y="50"/>
                  </a:cubicBezTo>
                  <a:cubicBezTo>
                    <a:pt x="51" y="50"/>
                    <a:pt x="51" y="50"/>
                    <a:pt x="51" y="50"/>
                  </a:cubicBezTo>
                  <a:close/>
                  <a:moveTo>
                    <a:pt x="51" y="24"/>
                  </a:moveTo>
                  <a:cubicBezTo>
                    <a:pt x="51" y="10"/>
                    <a:pt x="51" y="10"/>
                    <a:pt x="51" y="10"/>
                  </a:cubicBezTo>
                  <a:cubicBezTo>
                    <a:pt x="47" y="12"/>
                    <a:pt x="43" y="16"/>
                    <a:pt x="40" y="22"/>
                  </a:cubicBezTo>
                  <a:cubicBezTo>
                    <a:pt x="40" y="23"/>
                    <a:pt x="39" y="24"/>
                    <a:pt x="38" y="25"/>
                  </a:cubicBezTo>
                  <a:cubicBezTo>
                    <a:pt x="42" y="24"/>
                    <a:pt x="47" y="24"/>
                    <a:pt x="51" y="24"/>
                  </a:cubicBezTo>
                  <a:close/>
                  <a:moveTo>
                    <a:pt x="61" y="10"/>
                  </a:moveTo>
                  <a:cubicBezTo>
                    <a:pt x="61" y="24"/>
                    <a:pt x="61" y="24"/>
                    <a:pt x="61" y="24"/>
                  </a:cubicBezTo>
                  <a:cubicBezTo>
                    <a:pt x="65" y="24"/>
                    <a:pt x="69" y="24"/>
                    <a:pt x="73" y="25"/>
                  </a:cubicBezTo>
                  <a:cubicBezTo>
                    <a:pt x="72" y="24"/>
                    <a:pt x="72" y="23"/>
                    <a:pt x="71" y="22"/>
                  </a:cubicBezTo>
                  <a:cubicBezTo>
                    <a:pt x="68" y="16"/>
                    <a:pt x="65" y="12"/>
                    <a:pt x="61" y="10"/>
                  </a:cubicBezTo>
                  <a:close/>
                  <a:moveTo>
                    <a:pt x="61" y="33"/>
                  </a:moveTo>
                  <a:cubicBezTo>
                    <a:pt x="61" y="50"/>
                    <a:pt x="61" y="50"/>
                    <a:pt x="61" y="50"/>
                  </a:cubicBezTo>
                  <a:cubicBezTo>
                    <a:pt x="79" y="50"/>
                    <a:pt x="79" y="50"/>
                    <a:pt x="79" y="50"/>
                  </a:cubicBezTo>
                  <a:cubicBezTo>
                    <a:pt x="78" y="45"/>
                    <a:pt x="78" y="40"/>
                    <a:pt x="77" y="36"/>
                  </a:cubicBezTo>
                  <a:cubicBezTo>
                    <a:pt x="72" y="34"/>
                    <a:pt x="66" y="34"/>
                    <a:pt x="61" y="33"/>
                  </a:cubicBezTo>
                  <a:close/>
                  <a:moveTo>
                    <a:pt x="61" y="60"/>
                  </a:moveTo>
                  <a:cubicBezTo>
                    <a:pt x="61" y="77"/>
                    <a:pt x="61" y="77"/>
                    <a:pt x="61" y="77"/>
                  </a:cubicBezTo>
                  <a:cubicBezTo>
                    <a:pt x="66" y="77"/>
                    <a:pt x="72" y="76"/>
                    <a:pt x="77" y="75"/>
                  </a:cubicBezTo>
                  <a:cubicBezTo>
                    <a:pt x="78" y="70"/>
                    <a:pt x="78" y="65"/>
                    <a:pt x="79" y="60"/>
                  </a:cubicBezTo>
                  <a:cubicBezTo>
                    <a:pt x="61" y="60"/>
                    <a:pt x="61" y="60"/>
                    <a:pt x="61" y="60"/>
                  </a:cubicBezTo>
                  <a:close/>
                  <a:moveTo>
                    <a:pt x="61" y="87"/>
                  </a:moveTo>
                  <a:cubicBezTo>
                    <a:pt x="61" y="100"/>
                    <a:pt x="61" y="100"/>
                    <a:pt x="61" y="100"/>
                  </a:cubicBezTo>
                  <a:cubicBezTo>
                    <a:pt x="65" y="98"/>
                    <a:pt x="68" y="94"/>
                    <a:pt x="71" y="89"/>
                  </a:cubicBezTo>
                  <a:cubicBezTo>
                    <a:pt x="72" y="88"/>
                    <a:pt x="72" y="87"/>
                    <a:pt x="73" y="85"/>
                  </a:cubicBezTo>
                  <a:cubicBezTo>
                    <a:pt x="69" y="86"/>
                    <a:pt x="65" y="87"/>
                    <a:pt x="61" y="87"/>
                  </a:cubicBezTo>
                  <a:close/>
                  <a:moveTo>
                    <a:pt x="11" y="50"/>
                  </a:moveTo>
                  <a:cubicBezTo>
                    <a:pt x="23" y="50"/>
                    <a:pt x="23" y="50"/>
                    <a:pt x="23" y="50"/>
                  </a:cubicBezTo>
                  <a:cubicBezTo>
                    <a:pt x="23" y="47"/>
                    <a:pt x="24" y="43"/>
                    <a:pt x="24" y="39"/>
                  </a:cubicBezTo>
                  <a:cubicBezTo>
                    <a:pt x="24" y="40"/>
                    <a:pt x="23" y="40"/>
                    <a:pt x="22" y="40"/>
                  </a:cubicBezTo>
                  <a:cubicBezTo>
                    <a:pt x="17" y="43"/>
                    <a:pt x="13" y="47"/>
                    <a:pt x="11" y="50"/>
                  </a:cubicBezTo>
                  <a:close/>
                  <a:moveTo>
                    <a:pt x="88" y="50"/>
                  </a:moveTo>
                  <a:cubicBezTo>
                    <a:pt x="100" y="50"/>
                    <a:pt x="100" y="50"/>
                    <a:pt x="100" y="50"/>
                  </a:cubicBezTo>
                  <a:cubicBezTo>
                    <a:pt x="99" y="47"/>
                    <a:pt x="95" y="43"/>
                    <a:pt x="89" y="40"/>
                  </a:cubicBezTo>
                  <a:cubicBezTo>
                    <a:pt x="89" y="40"/>
                    <a:pt x="88" y="40"/>
                    <a:pt x="87" y="39"/>
                  </a:cubicBezTo>
                  <a:cubicBezTo>
                    <a:pt x="88" y="43"/>
                    <a:pt x="88" y="47"/>
                    <a:pt x="88" y="50"/>
                  </a:cubicBezTo>
                  <a:close/>
                  <a:moveTo>
                    <a:pt x="100" y="60"/>
                  </a:moveTo>
                  <a:cubicBezTo>
                    <a:pt x="88" y="60"/>
                    <a:pt x="88" y="60"/>
                    <a:pt x="88" y="60"/>
                  </a:cubicBezTo>
                  <a:cubicBezTo>
                    <a:pt x="88" y="64"/>
                    <a:pt x="88" y="67"/>
                    <a:pt x="87" y="71"/>
                  </a:cubicBezTo>
                  <a:cubicBezTo>
                    <a:pt x="88" y="71"/>
                    <a:pt x="89" y="70"/>
                    <a:pt x="89" y="70"/>
                  </a:cubicBezTo>
                  <a:cubicBezTo>
                    <a:pt x="95" y="67"/>
                    <a:pt x="99" y="64"/>
                    <a:pt x="100" y="60"/>
                  </a:cubicBezTo>
                  <a:close/>
                  <a:moveTo>
                    <a:pt x="23" y="60"/>
                  </a:moveTo>
                  <a:cubicBezTo>
                    <a:pt x="11" y="60"/>
                    <a:pt x="11" y="60"/>
                    <a:pt x="11" y="60"/>
                  </a:cubicBezTo>
                  <a:cubicBezTo>
                    <a:pt x="13" y="64"/>
                    <a:pt x="17" y="67"/>
                    <a:pt x="22" y="70"/>
                  </a:cubicBezTo>
                  <a:cubicBezTo>
                    <a:pt x="23" y="70"/>
                    <a:pt x="24" y="71"/>
                    <a:pt x="24" y="71"/>
                  </a:cubicBezTo>
                  <a:cubicBezTo>
                    <a:pt x="24" y="67"/>
                    <a:pt x="23" y="64"/>
                    <a:pt x="23" y="60"/>
                  </a:cubicBezTo>
                  <a:close/>
                  <a:moveTo>
                    <a:pt x="96" y="77"/>
                  </a:moveTo>
                  <a:cubicBezTo>
                    <a:pt x="95" y="78"/>
                    <a:pt x="95" y="78"/>
                    <a:pt x="94" y="78"/>
                  </a:cubicBezTo>
                  <a:cubicBezTo>
                    <a:pt x="91" y="80"/>
                    <a:pt x="88" y="81"/>
                    <a:pt x="84" y="82"/>
                  </a:cubicBezTo>
                  <a:cubicBezTo>
                    <a:pt x="83" y="86"/>
                    <a:pt x="81" y="90"/>
                    <a:pt x="80" y="93"/>
                  </a:cubicBezTo>
                  <a:cubicBezTo>
                    <a:pt x="79" y="94"/>
                    <a:pt x="79" y="94"/>
                    <a:pt x="79" y="95"/>
                  </a:cubicBezTo>
                  <a:cubicBezTo>
                    <a:pt x="82" y="93"/>
                    <a:pt x="85" y="90"/>
                    <a:pt x="88" y="88"/>
                  </a:cubicBezTo>
                  <a:cubicBezTo>
                    <a:pt x="91" y="85"/>
                    <a:pt x="94" y="81"/>
                    <a:pt x="96" y="77"/>
                  </a:cubicBezTo>
                  <a:close/>
                  <a:moveTo>
                    <a:pt x="27" y="82"/>
                  </a:moveTo>
                  <a:cubicBezTo>
                    <a:pt x="24" y="81"/>
                    <a:pt x="20" y="80"/>
                    <a:pt x="18" y="78"/>
                  </a:cubicBezTo>
                  <a:cubicBezTo>
                    <a:pt x="17" y="78"/>
                    <a:pt x="16" y="78"/>
                    <a:pt x="15" y="77"/>
                  </a:cubicBezTo>
                  <a:cubicBezTo>
                    <a:pt x="18" y="81"/>
                    <a:pt x="20" y="85"/>
                    <a:pt x="23" y="88"/>
                  </a:cubicBezTo>
                  <a:cubicBezTo>
                    <a:pt x="26" y="90"/>
                    <a:pt x="29" y="93"/>
                    <a:pt x="33" y="95"/>
                  </a:cubicBezTo>
                  <a:cubicBezTo>
                    <a:pt x="32" y="94"/>
                    <a:pt x="32" y="94"/>
                    <a:pt x="32" y="93"/>
                  </a:cubicBezTo>
                  <a:cubicBezTo>
                    <a:pt x="30" y="90"/>
                    <a:pt x="28" y="86"/>
                    <a:pt x="27" y="82"/>
                  </a:cubicBezTo>
                  <a:close/>
                  <a:moveTo>
                    <a:pt x="15" y="33"/>
                  </a:moveTo>
                  <a:cubicBezTo>
                    <a:pt x="16" y="33"/>
                    <a:pt x="17" y="32"/>
                    <a:pt x="18" y="32"/>
                  </a:cubicBezTo>
                  <a:cubicBezTo>
                    <a:pt x="20" y="30"/>
                    <a:pt x="24" y="29"/>
                    <a:pt x="27" y="28"/>
                  </a:cubicBezTo>
                  <a:cubicBezTo>
                    <a:pt x="28" y="24"/>
                    <a:pt x="30" y="20"/>
                    <a:pt x="32" y="17"/>
                  </a:cubicBezTo>
                  <a:cubicBezTo>
                    <a:pt x="32" y="17"/>
                    <a:pt x="32" y="16"/>
                    <a:pt x="33" y="16"/>
                  </a:cubicBezTo>
                  <a:cubicBezTo>
                    <a:pt x="29" y="18"/>
                    <a:pt x="26" y="20"/>
                    <a:pt x="23" y="23"/>
                  </a:cubicBezTo>
                  <a:cubicBezTo>
                    <a:pt x="20" y="26"/>
                    <a:pt x="18" y="29"/>
                    <a:pt x="15" y="33"/>
                  </a:cubicBezTo>
                  <a:close/>
                  <a:moveTo>
                    <a:pt x="84" y="28"/>
                  </a:moveTo>
                  <a:cubicBezTo>
                    <a:pt x="88" y="29"/>
                    <a:pt x="91" y="30"/>
                    <a:pt x="94" y="32"/>
                  </a:cubicBezTo>
                  <a:cubicBezTo>
                    <a:pt x="95" y="32"/>
                    <a:pt x="95" y="33"/>
                    <a:pt x="96" y="33"/>
                  </a:cubicBezTo>
                  <a:cubicBezTo>
                    <a:pt x="94" y="29"/>
                    <a:pt x="91" y="26"/>
                    <a:pt x="88" y="23"/>
                  </a:cubicBezTo>
                  <a:cubicBezTo>
                    <a:pt x="85" y="20"/>
                    <a:pt x="82" y="18"/>
                    <a:pt x="79" y="16"/>
                  </a:cubicBezTo>
                  <a:cubicBezTo>
                    <a:pt x="79" y="16"/>
                    <a:pt x="79" y="17"/>
                    <a:pt x="80" y="17"/>
                  </a:cubicBezTo>
                  <a:cubicBezTo>
                    <a:pt x="81" y="20"/>
                    <a:pt x="83" y="24"/>
                    <a:pt x="84" y="28"/>
                  </a:cubicBezTo>
                  <a:close/>
                </a:path>
              </a:pathLst>
            </a:custGeom>
            <a:solidFill>
              <a:srgbClr val="163A5A"/>
            </a:solidFill>
            <a:ln>
              <a:noFill/>
            </a:ln>
          </p:spPr>
          <p:txBody>
            <a:bodyPr lIns="121920" tIns="60960" rIns="121920" bIns="60960"/>
            <a:lstStyle/>
            <a:p>
              <a:endParaRPr lang="zh-CN" altLang="en-US" dirty="0">
                <a:ea typeface="微软雅黑" panose="020B0503020204020204" pitchFamily="34" charset="-122"/>
              </a:endParaRPr>
            </a:p>
          </p:txBody>
        </p:sp>
      </p:grpSp>
      <p:grpSp>
        <p:nvGrpSpPr>
          <p:cNvPr id="63" name="组合 62"/>
          <p:cNvGrpSpPr/>
          <p:nvPr/>
        </p:nvGrpSpPr>
        <p:grpSpPr>
          <a:xfrm>
            <a:off x="4681538" y="1388745"/>
            <a:ext cx="1645444" cy="1556148"/>
            <a:chOff x="4681538" y="1388745"/>
            <a:chExt cx="1645444" cy="1556148"/>
          </a:xfrm>
        </p:grpSpPr>
        <p:sp>
          <p:nvSpPr>
            <p:cNvPr id="44" name="圆角矩形 43"/>
            <p:cNvSpPr/>
            <p:nvPr/>
          </p:nvSpPr>
          <p:spPr>
            <a:xfrm>
              <a:off x="4681538" y="1388745"/>
              <a:ext cx="1645444" cy="1556148"/>
            </a:xfrm>
            <a:prstGeom prst="roundRect">
              <a:avLst>
                <a:gd name="adj" fmla="val 12535"/>
              </a:avLst>
            </a:prstGeom>
            <a:gradFill>
              <a:gsLst>
                <a:gs pos="92000">
                  <a:srgbClr val="FAFCFB"/>
                </a:gs>
                <a:gs pos="15000">
                  <a:srgbClr val="CDCED0"/>
                </a:gs>
              </a:gsLst>
              <a:lin ang="2700000" scaled="1"/>
            </a:gradFill>
            <a:ln w="22225">
              <a:gradFill>
                <a:gsLst>
                  <a:gs pos="36000">
                    <a:srgbClr val="FCFCFC"/>
                  </a:gs>
                  <a:gs pos="71000">
                    <a:srgbClr val="FAFCFB"/>
                  </a:gs>
                </a:gsLst>
                <a:lin ang="3000000" scaled="0"/>
              </a:gra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ea typeface="微软雅黑" panose="020B0503020204020204" pitchFamily="34" charset="-122"/>
              </a:endParaRPr>
            </a:p>
          </p:txBody>
        </p:sp>
        <p:sp>
          <p:nvSpPr>
            <p:cNvPr id="46" name="文本框 121"/>
            <p:cNvSpPr>
              <a:spLocks noChangeArrowheads="1"/>
            </p:cNvSpPr>
            <p:nvPr/>
          </p:nvSpPr>
          <p:spPr bwMode="auto">
            <a:xfrm>
              <a:off x="4779558" y="2417913"/>
              <a:ext cx="1473457" cy="307777"/>
            </a:xfrm>
            <a:prstGeom prst="rect">
              <a:avLst/>
            </a:prstGeom>
            <a:noFill/>
            <a:ln>
              <a:noFill/>
            </a:ln>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400" dirty="0">
                  <a:latin typeface="Arial" panose="020B0604020202020204" pitchFamily="34" charset="0"/>
                  <a:sym typeface="Arial" panose="020B0604020202020204" pitchFamily="34" charset="0"/>
                </a:rPr>
                <a:t>TEXT HERE</a:t>
              </a:r>
              <a:endParaRPr lang="zh-CN" altLang="en-US" sz="1400" baseline="-3000" dirty="0">
                <a:latin typeface="Arial" panose="020B0604020202020204" pitchFamily="34" charset="0"/>
                <a:sym typeface="Arial" panose="020B0604020202020204" pitchFamily="34" charset="0"/>
              </a:endParaRPr>
            </a:p>
          </p:txBody>
        </p:sp>
        <p:sp>
          <p:nvSpPr>
            <p:cNvPr id="42" name="Freeform 123"/>
            <p:cNvSpPr>
              <a:spLocks noEditPoints="1" noChangeArrowheads="1"/>
            </p:cNvSpPr>
            <p:nvPr/>
          </p:nvSpPr>
          <p:spPr bwMode="auto">
            <a:xfrm>
              <a:off x="5126764" y="1633537"/>
              <a:ext cx="779044" cy="550545"/>
            </a:xfrm>
            <a:custGeom>
              <a:avLst/>
              <a:gdLst>
                <a:gd name="T0" fmla="*/ 0 w 61"/>
                <a:gd name="T1" fmla="*/ 1015000805 h 40"/>
                <a:gd name="T2" fmla="*/ 0 w 61"/>
                <a:gd name="T3" fmla="*/ 1015000805 h 40"/>
                <a:gd name="T4" fmla="*/ 0 w 61"/>
                <a:gd name="T5" fmla="*/ 2147483647 h 40"/>
                <a:gd name="T6" fmla="*/ 0 w 61"/>
                <a:gd name="T7" fmla="*/ 2147483647 h 40"/>
                <a:gd name="T8" fmla="*/ 2147483647 w 61"/>
                <a:gd name="T9" fmla="*/ 2147483647 h 40"/>
                <a:gd name="T10" fmla="*/ 0 w 61"/>
                <a:gd name="T11" fmla="*/ 1015000805 h 40"/>
                <a:gd name="T12" fmla="*/ 2147483647 w 61"/>
                <a:gd name="T13" fmla="*/ 2147483647 h 40"/>
                <a:gd name="T14" fmla="*/ 2147483647 w 61"/>
                <a:gd name="T15" fmla="*/ 2147483647 h 40"/>
                <a:gd name="T16" fmla="*/ 2147483647 w 61"/>
                <a:gd name="T17" fmla="*/ 2147483647 h 40"/>
                <a:gd name="T18" fmla="*/ 2147483647 w 61"/>
                <a:gd name="T19" fmla="*/ 2147483647 h 40"/>
                <a:gd name="T20" fmla="*/ 2147483647 w 61"/>
                <a:gd name="T21" fmla="*/ 2147483647 h 40"/>
                <a:gd name="T22" fmla="*/ 2147483647 w 61"/>
                <a:gd name="T23" fmla="*/ 2147483647 h 40"/>
                <a:gd name="T24" fmla="*/ 2147483647 w 61"/>
                <a:gd name="T25" fmla="*/ 2147483647 h 40"/>
                <a:gd name="T26" fmla="*/ 2147483647 w 61"/>
                <a:gd name="T27" fmla="*/ 406006021 h 40"/>
                <a:gd name="T28" fmla="*/ 2147483647 w 61"/>
                <a:gd name="T29" fmla="*/ 0 h 40"/>
                <a:gd name="T30" fmla="*/ 349563024 w 61"/>
                <a:gd name="T31" fmla="*/ 0 h 40"/>
                <a:gd name="T32" fmla="*/ 524337925 w 61"/>
                <a:gd name="T33" fmla="*/ 203003011 h 40"/>
                <a:gd name="T34" fmla="*/ 2147483647 w 61"/>
                <a:gd name="T35" fmla="*/ 2147483647 h 40"/>
                <a:gd name="T36" fmla="*/ 2147483647 w 61"/>
                <a:gd name="T37" fmla="*/ 2147483647 h 40"/>
                <a:gd name="T38" fmla="*/ 2147483647 w 61"/>
                <a:gd name="T39" fmla="*/ 2147483647 h 40"/>
                <a:gd name="T40" fmla="*/ 2147483647 w 61"/>
                <a:gd name="T41" fmla="*/ 2147483647 h 40"/>
                <a:gd name="T42" fmla="*/ 2147483647 w 61"/>
                <a:gd name="T43" fmla="*/ 2147483647 h 40"/>
                <a:gd name="T44" fmla="*/ 2147483647 w 61"/>
                <a:gd name="T45" fmla="*/ 2147483647 h 40"/>
                <a:gd name="T46" fmla="*/ 524337925 w 61"/>
                <a:gd name="T47" fmla="*/ 2147483647 h 40"/>
                <a:gd name="T48" fmla="*/ 349563024 w 61"/>
                <a:gd name="T49" fmla="*/ 2147483647 h 40"/>
                <a:gd name="T50" fmla="*/ 2147483647 w 61"/>
                <a:gd name="T51" fmla="*/ 2147483647 h 40"/>
                <a:gd name="T52" fmla="*/ 2147483647 w 61"/>
                <a:gd name="T53" fmla="*/ 2147483647 h 40"/>
                <a:gd name="T54" fmla="*/ 2147483647 w 61"/>
                <a:gd name="T55" fmla="*/ 2147483647 h 40"/>
                <a:gd name="T56" fmla="*/ 2147483647 w 61"/>
                <a:gd name="T57" fmla="*/ 1218003816 h 40"/>
                <a:gd name="T58" fmla="*/ 2147483647 w 61"/>
                <a:gd name="T59" fmla="*/ 2147483647 h 40"/>
                <a:gd name="T60" fmla="*/ 2147483647 w 61"/>
                <a:gd name="T61" fmla="*/ 2147483647 h 40"/>
                <a:gd name="T62" fmla="*/ 2147483647 w 61"/>
                <a:gd name="T63" fmla="*/ 2147483647 h 40"/>
                <a:gd name="T64" fmla="*/ 2147483647 w 61"/>
                <a:gd name="T65" fmla="*/ 1015000805 h 40"/>
                <a:gd name="T66" fmla="*/ 2147483647 w 61"/>
                <a:gd name="T67" fmla="*/ 1218003816 h 4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1"/>
                <a:gd name="T103" fmla="*/ 0 h 40"/>
                <a:gd name="T104" fmla="*/ 61 w 61"/>
                <a:gd name="T105" fmla="*/ 40 h 4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1" h="40">
                  <a:moveTo>
                    <a:pt x="0" y="5"/>
                  </a:moveTo>
                  <a:cubicBezTo>
                    <a:pt x="0" y="5"/>
                    <a:pt x="0" y="5"/>
                    <a:pt x="0" y="5"/>
                  </a:cubicBezTo>
                  <a:cubicBezTo>
                    <a:pt x="0" y="35"/>
                    <a:pt x="0" y="35"/>
                    <a:pt x="0" y="35"/>
                  </a:cubicBezTo>
                  <a:cubicBezTo>
                    <a:pt x="0" y="35"/>
                    <a:pt x="0" y="35"/>
                    <a:pt x="0" y="35"/>
                  </a:cubicBezTo>
                  <a:cubicBezTo>
                    <a:pt x="16" y="20"/>
                    <a:pt x="16" y="20"/>
                    <a:pt x="16" y="20"/>
                  </a:cubicBezTo>
                  <a:lnTo>
                    <a:pt x="0" y="5"/>
                  </a:lnTo>
                  <a:close/>
                  <a:moveTo>
                    <a:pt x="19" y="17"/>
                  </a:moveTo>
                  <a:cubicBezTo>
                    <a:pt x="22" y="20"/>
                    <a:pt x="22" y="20"/>
                    <a:pt x="22" y="20"/>
                  </a:cubicBezTo>
                  <a:cubicBezTo>
                    <a:pt x="26" y="23"/>
                    <a:pt x="26" y="23"/>
                    <a:pt x="26" y="23"/>
                  </a:cubicBezTo>
                  <a:cubicBezTo>
                    <a:pt x="27" y="24"/>
                    <a:pt x="29" y="25"/>
                    <a:pt x="31" y="25"/>
                  </a:cubicBezTo>
                  <a:cubicBezTo>
                    <a:pt x="32" y="25"/>
                    <a:pt x="34" y="24"/>
                    <a:pt x="36" y="23"/>
                  </a:cubicBezTo>
                  <a:cubicBezTo>
                    <a:pt x="38" y="21"/>
                    <a:pt x="38" y="21"/>
                    <a:pt x="38" y="21"/>
                  </a:cubicBezTo>
                  <a:cubicBezTo>
                    <a:pt x="42" y="17"/>
                    <a:pt x="42" y="17"/>
                    <a:pt x="42" y="17"/>
                  </a:cubicBezTo>
                  <a:cubicBezTo>
                    <a:pt x="58" y="2"/>
                    <a:pt x="58" y="2"/>
                    <a:pt x="58" y="2"/>
                  </a:cubicBezTo>
                  <a:cubicBezTo>
                    <a:pt x="58" y="1"/>
                    <a:pt x="59" y="1"/>
                    <a:pt x="59" y="0"/>
                  </a:cubicBezTo>
                  <a:cubicBezTo>
                    <a:pt x="2" y="0"/>
                    <a:pt x="2" y="0"/>
                    <a:pt x="2" y="0"/>
                  </a:cubicBezTo>
                  <a:cubicBezTo>
                    <a:pt x="2" y="1"/>
                    <a:pt x="3" y="1"/>
                    <a:pt x="3" y="1"/>
                  </a:cubicBezTo>
                  <a:lnTo>
                    <a:pt x="19" y="17"/>
                  </a:lnTo>
                  <a:close/>
                  <a:moveTo>
                    <a:pt x="42" y="24"/>
                  </a:moveTo>
                  <a:cubicBezTo>
                    <a:pt x="38" y="27"/>
                    <a:pt x="38" y="27"/>
                    <a:pt x="38" y="27"/>
                  </a:cubicBezTo>
                  <a:cubicBezTo>
                    <a:pt x="36" y="29"/>
                    <a:pt x="33" y="30"/>
                    <a:pt x="31" y="30"/>
                  </a:cubicBezTo>
                  <a:cubicBezTo>
                    <a:pt x="28" y="30"/>
                    <a:pt x="25" y="29"/>
                    <a:pt x="23" y="27"/>
                  </a:cubicBezTo>
                  <a:cubicBezTo>
                    <a:pt x="19" y="23"/>
                    <a:pt x="19" y="23"/>
                    <a:pt x="19" y="23"/>
                  </a:cubicBezTo>
                  <a:cubicBezTo>
                    <a:pt x="3" y="39"/>
                    <a:pt x="3" y="39"/>
                    <a:pt x="3" y="39"/>
                  </a:cubicBezTo>
                  <a:cubicBezTo>
                    <a:pt x="2" y="39"/>
                    <a:pt x="2" y="40"/>
                    <a:pt x="2" y="40"/>
                  </a:cubicBezTo>
                  <a:cubicBezTo>
                    <a:pt x="59" y="40"/>
                    <a:pt x="59" y="40"/>
                    <a:pt x="59" y="40"/>
                  </a:cubicBezTo>
                  <a:cubicBezTo>
                    <a:pt x="58" y="40"/>
                    <a:pt x="58" y="40"/>
                    <a:pt x="58" y="39"/>
                  </a:cubicBezTo>
                  <a:lnTo>
                    <a:pt x="42" y="24"/>
                  </a:lnTo>
                  <a:close/>
                  <a:moveTo>
                    <a:pt x="60" y="6"/>
                  </a:moveTo>
                  <a:cubicBezTo>
                    <a:pt x="45" y="21"/>
                    <a:pt x="45" y="21"/>
                    <a:pt x="45" y="21"/>
                  </a:cubicBezTo>
                  <a:cubicBezTo>
                    <a:pt x="60" y="36"/>
                    <a:pt x="60" y="36"/>
                    <a:pt x="60" y="36"/>
                  </a:cubicBezTo>
                  <a:cubicBezTo>
                    <a:pt x="60" y="36"/>
                    <a:pt x="60" y="36"/>
                    <a:pt x="61" y="36"/>
                  </a:cubicBezTo>
                  <a:cubicBezTo>
                    <a:pt x="61" y="5"/>
                    <a:pt x="61" y="5"/>
                    <a:pt x="61" y="5"/>
                  </a:cubicBezTo>
                  <a:cubicBezTo>
                    <a:pt x="60" y="5"/>
                    <a:pt x="60" y="5"/>
                    <a:pt x="60" y="6"/>
                  </a:cubicBezTo>
                  <a:close/>
                </a:path>
              </a:pathLst>
            </a:custGeom>
            <a:solidFill>
              <a:schemeClr val="tx1"/>
            </a:solidFill>
            <a:ln>
              <a:noFill/>
            </a:ln>
          </p:spPr>
          <p:txBody>
            <a:bodyPr lIns="68573" tIns="34287" rIns="68573" bIns="34287"/>
            <a:lstStyle/>
            <a:p>
              <a:endParaRPr lang="zh-CN" altLang="en-US" dirty="0">
                <a:ea typeface="微软雅黑" panose="020B0503020204020204" pitchFamily="34" charset="-122"/>
              </a:endParaRPr>
            </a:p>
          </p:txBody>
        </p:sp>
      </p:grpSp>
      <p:grpSp>
        <p:nvGrpSpPr>
          <p:cNvPr id="50" name="组合 97"/>
          <p:cNvGrpSpPr/>
          <p:nvPr/>
        </p:nvGrpSpPr>
        <p:grpSpPr bwMode="auto">
          <a:xfrm>
            <a:off x="6451994" y="2975373"/>
            <a:ext cx="1645444" cy="1420415"/>
            <a:chOff x="0" y="0"/>
            <a:chExt cx="2331720" cy="1752600"/>
          </a:xfrm>
        </p:grpSpPr>
        <p:sp>
          <p:nvSpPr>
            <p:cNvPr id="51" name="文本框 98"/>
            <p:cNvSpPr>
              <a:spLocks noChangeArrowheads="1"/>
            </p:cNvSpPr>
            <p:nvPr/>
          </p:nvSpPr>
          <p:spPr bwMode="auto">
            <a:xfrm>
              <a:off x="121860" y="719623"/>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52" name="文本框 99"/>
            <p:cNvSpPr>
              <a:spLocks noChangeArrowheads="1"/>
            </p:cNvSpPr>
            <p:nvPr/>
          </p:nvSpPr>
          <p:spPr bwMode="auto">
            <a:xfrm>
              <a:off x="121860" y="1260485"/>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dirty="0">
                  <a:latin typeface="Arial" panose="020B0604020202020204" pitchFamily="34" charset="0"/>
                  <a:sym typeface="Arial" panose="020B0604020202020204" pitchFamily="34" charset="0"/>
                </a:rPr>
                <a:t>TEXT HERE</a:t>
              </a:r>
              <a:endParaRPr lang="zh-CN" altLang="en-US" sz="1200" baseline="-3000" dirty="0">
                <a:latin typeface="Arial" panose="020B0604020202020204" pitchFamily="34" charset="0"/>
                <a:sym typeface="Arial" panose="020B0604020202020204" pitchFamily="34" charset="0"/>
              </a:endParaRPr>
            </a:p>
          </p:txBody>
        </p:sp>
        <p:sp>
          <p:nvSpPr>
            <p:cNvPr id="53" name="文本框 100"/>
            <p:cNvSpPr>
              <a:spLocks noChangeArrowheads="1"/>
            </p:cNvSpPr>
            <p:nvPr/>
          </p:nvSpPr>
          <p:spPr bwMode="auto">
            <a:xfrm>
              <a:off x="121860" y="178764"/>
              <a:ext cx="2088001" cy="34177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200">
                  <a:latin typeface="Arial" panose="020B0604020202020204" pitchFamily="34" charset="0"/>
                  <a:sym typeface="Arial" panose="020B0604020202020204" pitchFamily="34" charset="0"/>
                </a:rPr>
                <a:t>TEXT HERE</a:t>
              </a:r>
              <a:endParaRPr lang="zh-CN" altLang="en-US" sz="1200" baseline="-3000">
                <a:latin typeface="Arial" panose="020B0604020202020204" pitchFamily="34" charset="0"/>
                <a:sym typeface="Arial" panose="020B0604020202020204" pitchFamily="34" charset="0"/>
              </a:endParaRPr>
            </a:p>
          </p:txBody>
        </p:sp>
        <p:sp>
          <p:nvSpPr>
            <p:cNvPr id="54" name="矩形 101"/>
            <p:cNvSpPr>
              <a:spLocks noChangeArrowheads="1"/>
            </p:cNvSpPr>
            <p:nvPr/>
          </p:nvSpPr>
          <p:spPr bwMode="auto">
            <a:xfrm>
              <a:off x="0" y="0"/>
              <a:ext cx="2331720" cy="1752600"/>
            </a:xfrm>
            <a:prstGeom prst="rect">
              <a:avLst/>
            </a:prstGeom>
            <a:noFill/>
            <a:ln w="12700">
              <a:solidFill>
                <a:srgbClr val="163A5A"/>
              </a:solidFill>
              <a:bevel/>
            </a:ln>
            <a:extLst>
              <a:ext uri="{909E8E84-426E-40DD-AFC4-6F175D3DCCD1}">
                <a14:hiddenFill xmlns:a14="http://schemas.microsoft.com/office/drawing/2010/main">
                  <a:solidFill>
                    <a:srgbClr val="FFFFFF"/>
                  </a:solidFill>
                </a14:hiddenFill>
              </a:ext>
            </a:extLst>
          </p:spPr>
          <p:txBody>
            <a:bodyPr anchor="ctr"/>
            <a:lstStyle>
              <a:lvl1pPr eaLnBrk="0" hangingPunct="0">
                <a:lnSpc>
                  <a:spcPct val="90000"/>
                </a:lnSpc>
                <a:spcBef>
                  <a:spcPts val="1000"/>
                </a:spcBef>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eaLnBrk="0" hangingPunct="0">
                <a:lnSpc>
                  <a:spcPct val="90000"/>
                </a:lnSpc>
                <a:spcBef>
                  <a:spcPts val="500"/>
                </a:spcBef>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Arial" panose="020B0604020202020204" pitchFamily="34" charset="0"/>
                <a:sym typeface="Arial" panose="020B0604020202020204" pitchFamily="34" charset="0"/>
              </a:endParaRPr>
            </a:p>
          </p:txBody>
        </p:sp>
        <p:sp>
          <p:nvSpPr>
            <p:cNvPr id="55" name="直接连接符 102"/>
            <p:cNvSpPr>
              <a:spLocks noChangeShapeType="1"/>
            </p:cNvSpPr>
            <p:nvPr/>
          </p:nvSpPr>
          <p:spPr bwMode="auto">
            <a:xfrm>
              <a:off x="121860" y="604882"/>
              <a:ext cx="2088000" cy="1"/>
            </a:xfrm>
            <a:prstGeom prst="line">
              <a:avLst/>
            </a:prstGeom>
            <a:noFill/>
            <a:ln w="12700">
              <a:solidFill>
                <a:srgbClr val="163A5A"/>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sp>
          <p:nvSpPr>
            <p:cNvPr id="56" name="直接连接符 103"/>
            <p:cNvSpPr>
              <a:spLocks noChangeShapeType="1"/>
            </p:cNvSpPr>
            <p:nvPr/>
          </p:nvSpPr>
          <p:spPr bwMode="auto">
            <a:xfrm>
              <a:off x="121860" y="1150992"/>
              <a:ext cx="2088000" cy="1"/>
            </a:xfrm>
            <a:prstGeom prst="line">
              <a:avLst/>
            </a:prstGeom>
            <a:noFill/>
            <a:ln w="12700">
              <a:solidFill>
                <a:srgbClr val="163A5A"/>
              </a:solidFill>
              <a:bevel/>
            </a:ln>
            <a:extLst>
              <a:ext uri="{909E8E84-426E-40DD-AFC4-6F175D3DCCD1}">
                <a14:hiddenFill xmlns:a14="http://schemas.microsoft.com/office/drawing/2010/main">
                  <a:noFill/>
                </a14:hiddenFill>
              </a:ext>
            </a:extLst>
          </p:spPr>
          <p:txBody>
            <a:bodyPr/>
            <a:lstStyle/>
            <a:p>
              <a:endParaRPr lang="zh-CN" altLang="en-US" dirty="0">
                <a:ea typeface="微软雅黑" panose="020B0503020204020204" pitchFamily="34" charset="-122"/>
              </a:endParaRPr>
            </a:p>
          </p:txBody>
        </p:sp>
      </p:grpSp>
      <p:cxnSp>
        <p:nvCxnSpPr>
          <p:cNvPr id="57" name="直接连接符 5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646880" y="24219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9" name="TextBox 58"/>
          <p:cNvSpPr txBox="1"/>
          <p:nvPr/>
        </p:nvSpPr>
        <p:spPr>
          <a:xfrm>
            <a:off x="908957" y="206330"/>
            <a:ext cx="1954381"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明年工作计划</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0" name="直接连接符 59"/>
          <p:cNvCxnSpPr/>
          <p:nvPr/>
        </p:nvCxnSpPr>
        <p:spPr>
          <a:xfrm>
            <a:off x="2756837" y="31457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down)">
                                      <p:cBhvr>
                                        <p:cTn id="7" dur="300"/>
                                        <p:tgtEl>
                                          <p:spTgt spid="58"/>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59"/>
                                        </p:tgtEl>
                                        <p:attrNameLst>
                                          <p:attrName>style.visibility</p:attrName>
                                        </p:attrNameLst>
                                      </p:cBhvr>
                                      <p:to>
                                        <p:strVal val="visible"/>
                                      </p:to>
                                    </p:set>
                                    <p:anim calcmode="lin" valueType="num">
                                      <p:cBhvr additive="base">
                                        <p:cTn id="11" dur="500"/>
                                        <p:tgtEl>
                                          <p:spTgt spid="59"/>
                                        </p:tgtEl>
                                        <p:attrNameLst>
                                          <p:attrName>ppt_x</p:attrName>
                                        </p:attrNameLst>
                                      </p:cBhvr>
                                      <p:tavLst>
                                        <p:tav tm="0">
                                          <p:val>
                                            <p:strVal val="#ppt_x-#ppt_w*1.125000"/>
                                          </p:val>
                                        </p:tav>
                                        <p:tav tm="100000">
                                          <p:val>
                                            <p:strVal val="#ppt_x"/>
                                          </p:val>
                                        </p:tav>
                                      </p:tavLst>
                                    </p:anim>
                                    <p:animEffect transition="in" filter="wipe(right)">
                                      <p:cBhvr>
                                        <p:cTn id="12" dur="500"/>
                                        <p:tgtEl>
                                          <p:spTgt spid="59"/>
                                        </p:tgtEl>
                                      </p:cBhvr>
                                    </p:animEffect>
                                  </p:childTnLst>
                                </p:cTn>
                              </p:par>
                              <p:par>
                                <p:cTn id="13" presetID="22" presetClass="entr" presetSubtype="8"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wipe(left)">
                                      <p:cBhvr>
                                        <p:cTn id="15" dur="300"/>
                                        <p:tgtEl>
                                          <p:spTgt spid="57"/>
                                        </p:tgtEl>
                                      </p:cBhvr>
                                    </p:animEffect>
                                  </p:childTnLst>
                                </p:cTn>
                              </p:par>
                              <p:par>
                                <p:cTn id="16" presetID="12" presetClass="entr" presetSubtype="8" fill="hold" nodeType="withEffect">
                                  <p:stCondLst>
                                    <p:cond delay="0"/>
                                  </p:stCondLst>
                                  <p:childTnLst>
                                    <p:set>
                                      <p:cBhvr>
                                        <p:cTn id="17" dur="1" fill="hold">
                                          <p:stCondLst>
                                            <p:cond delay="0"/>
                                          </p:stCondLst>
                                        </p:cTn>
                                        <p:tgtEl>
                                          <p:spTgt spid="60"/>
                                        </p:tgtEl>
                                        <p:attrNameLst>
                                          <p:attrName>style.visibility</p:attrName>
                                        </p:attrNameLst>
                                      </p:cBhvr>
                                      <p:to>
                                        <p:strVal val="visible"/>
                                      </p:to>
                                    </p:set>
                                    <p:anim calcmode="lin" valueType="num">
                                      <p:cBhvr additive="base">
                                        <p:cTn id="18" dur="500"/>
                                        <p:tgtEl>
                                          <p:spTgt spid="60"/>
                                        </p:tgtEl>
                                        <p:attrNameLst>
                                          <p:attrName>ppt_x</p:attrName>
                                        </p:attrNameLst>
                                      </p:cBhvr>
                                      <p:tavLst>
                                        <p:tav tm="0">
                                          <p:val>
                                            <p:strVal val="#ppt_x-#ppt_w*1.125000"/>
                                          </p:val>
                                        </p:tav>
                                        <p:tav tm="100000">
                                          <p:val>
                                            <p:strVal val="#ppt_x"/>
                                          </p:val>
                                        </p:tav>
                                      </p:tavLst>
                                    </p:anim>
                                    <p:animEffect transition="in" filter="wipe(right)">
                                      <p:cBhvr>
                                        <p:cTn id="19" dur="500"/>
                                        <p:tgtEl>
                                          <p:spTgt spid="6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up)">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left)">
                                      <p:cBhvr>
                                        <p:cTn id="34" dur="500"/>
                                        <p:tgtEl>
                                          <p:spTgt spid="2"/>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arn(inVertical)">
                                      <p:cBhvr>
                                        <p:cTn id="39" dur="500"/>
                                        <p:tgtEl>
                                          <p:spTgt spid="6"/>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arn(inVertical)">
                                      <p:cBhvr>
                                        <p:cTn id="42" dur="500"/>
                                        <p:tgtEl>
                                          <p:spTgt spid="7"/>
                                        </p:tgtEl>
                                      </p:cBhvr>
                                    </p:animEffect>
                                  </p:childTnLst>
                                </p:cTn>
                              </p:par>
                              <p:par>
                                <p:cTn id="43" presetID="16" presetClass="entr" presetSubtype="21" fill="hold" grpId="0" nodeType="withEffect">
                                  <p:stCondLst>
                                    <p:cond delay="400"/>
                                  </p:stCondLst>
                                  <p:childTnLst>
                                    <p:set>
                                      <p:cBhvr>
                                        <p:cTn id="44" dur="1" fill="hold">
                                          <p:stCondLst>
                                            <p:cond delay="0"/>
                                          </p:stCondLst>
                                        </p:cTn>
                                        <p:tgtEl>
                                          <p:spTgt spid="8"/>
                                        </p:tgtEl>
                                        <p:attrNameLst>
                                          <p:attrName>style.visibility</p:attrName>
                                        </p:attrNameLst>
                                      </p:cBhvr>
                                      <p:to>
                                        <p:strVal val="visible"/>
                                      </p:to>
                                    </p:set>
                                    <p:animEffect transition="in" filter="barn(inVertical)">
                                      <p:cBhvr>
                                        <p:cTn id="45" dur="500"/>
                                        <p:tgtEl>
                                          <p:spTgt spid="8"/>
                                        </p:tgtEl>
                                      </p:cBhvr>
                                    </p:animEffect>
                                  </p:childTnLst>
                                </p:cTn>
                              </p:par>
                              <p:par>
                                <p:cTn id="46" presetID="16" presetClass="entr" presetSubtype="21" fill="hold" grpId="0" nodeType="withEffect">
                                  <p:stCondLst>
                                    <p:cond delay="400"/>
                                  </p:stCondLst>
                                  <p:childTnLst>
                                    <p:set>
                                      <p:cBhvr>
                                        <p:cTn id="47" dur="1" fill="hold">
                                          <p:stCondLst>
                                            <p:cond delay="0"/>
                                          </p:stCondLst>
                                        </p:cTn>
                                        <p:tgtEl>
                                          <p:spTgt spid="9"/>
                                        </p:tgtEl>
                                        <p:attrNameLst>
                                          <p:attrName>style.visibility</p:attrName>
                                        </p:attrNameLst>
                                      </p:cBhvr>
                                      <p:to>
                                        <p:strVal val="visible"/>
                                      </p:to>
                                    </p:set>
                                    <p:animEffect transition="in" filter="barn(inVertical)">
                                      <p:cBhvr>
                                        <p:cTn id="48" dur="500"/>
                                        <p:tgtEl>
                                          <p:spTgt spid="9"/>
                                        </p:tgtEl>
                                      </p:cBhvr>
                                    </p:animEffect>
                                  </p:childTnLst>
                                </p:cTn>
                              </p:par>
                              <p:par>
                                <p:cTn id="49" presetID="16" presetClass="entr" presetSubtype="21" fill="hold" grpId="0" nodeType="withEffect">
                                  <p:stCondLst>
                                    <p:cond delay="400"/>
                                  </p:stCondLst>
                                  <p:childTnLst>
                                    <p:set>
                                      <p:cBhvr>
                                        <p:cTn id="50" dur="1" fill="hold">
                                          <p:stCondLst>
                                            <p:cond delay="0"/>
                                          </p:stCondLst>
                                        </p:cTn>
                                        <p:tgtEl>
                                          <p:spTgt spid="3"/>
                                        </p:tgtEl>
                                        <p:attrNameLst>
                                          <p:attrName>style.visibility</p:attrName>
                                        </p:attrNameLst>
                                      </p:cBhvr>
                                      <p:to>
                                        <p:strVal val="visible"/>
                                      </p:to>
                                    </p:set>
                                    <p:animEffect transition="in" filter="barn(inVertical)">
                                      <p:cBhvr>
                                        <p:cTn id="51" dur="500"/>
                                        <p:tgtEl>
                                          <p:spTgt spid="3"/>
                                        </p:tgtEl>
                                      </p:cBhvr>
                                    </p:animEffect>
                                  </p:childTnLst>
                                </p:cTn>
                              </p:par>
                            </p:childTnLst>
                          </p:cTn>
                        </p:par>
                      </p:childTnLst>
                    </p:cTn>
                  </p:par>
                  <p:par>
                    <p:cTn id="52" fill="hold">
                      <p:stCondLst>
                        <p:cond delay="indefinite"/>
                      </p:stCondLst>
                      <p:childTnLst>
                        <p:par>
                          <p:cTn id="53" fill="hold">
                            <p:stCondLst>
                              <p:cond delay="0"/>
                            </p:stCondLst>
                            <p:childTnLst>
                              <p:par>
                                <p:cTn id="54" presetID="31" presetClass="entr" presetSubtype="0" fill="hold" nodeType="clickEffect">
                                  <p:stCondLst>
                                    <p:cond delay="0"/>
                                  </p:stCondLst>
                                  <p:childTnLst>
                                    <p:set>
                                      <p:cBhvr>
                                        <p:cTn id="55" dur="1" fill="hold">
                                          <p:stCondLst>
                                            <p:cond delay="0"/>
                                          </p:stCondLst>
                                        </p:cTn>
                                        <p:tgtEl>
                                          <p:spTgt spid="62"/>
                                        </p:tgtEl>
                                        <p:attrNameLst>
                                          <p:attrName>style.visibility</p:attrName>
                                        </p:attrNameLst>
                                      </p:cBhvr>
                                      <p:to>
                                        <p:strVal val="visible"/>
                                      </p:to>
                                    </p:set>
                                    <p:anim calcmode="lin" valueType="num">
                                      <p:cBhvr>
                                        <p:cTn id="56" dur="1000" fill="hold"/>
                                        <p:tgtEl>
                                          <p:spTgt spid="62"/>
                                        </p:tgtEl>
                                        <p:attrNameLst>
                                          <p:attrName>ppt_w</p:attrName>
                                        </p:attrNameLst>
                                      </p:cBhvr>
                                      <p:tavLst>
                                        <p:tav tm="0">
                                          <p:val>
                                            <p:fltVal val="0"/>
                                          </p:val>
                                        </p:tav>
                                        <p:tav tm="100000">
                                          <p:val>
                                            <p:strVal val="#ppt_w"/>
                                          </p:val>
                                        </p:tav>
                                      </p:tavLst>
                                    </p:anim>
                                    <p:anim calcmode="lin" valueType="num">
                                      <p:cBhvr>
                                        <p:cTn id="57" dur="1000" fill="hold"/>
                                        <p:tgtEl>
                                          <p:spTgt spid="62"/>
                                        </p:tgtEl>
                                        <p:attrNameLst>
                                          <p:attrName>ppt_h</p:attrName>
                                        </p:attrNameLst>
                                      </p:cBhvr>
                                      <p:tavLst>
                                        <p:tav tm="0">
                                          <p:val>
                                            <p:fltVal val="0"/>
                                          </p:val>
                                        </p:tav>
                                        <p:tav tm="100000">
                                          <p:val>
                                            <p:strVal val="#ppt_h"/>
                                          </p:val>
                                        </p:tav>
                                      </p:tavLst>
                                    </p:anim>
                                    <p:anim calcmode="lin" valueType="num">
                                      <p:cBhvr>
                                        <p:cTn id="58" dur="1000" fill="hold"/>
                                        <p:tgtEl>
                                          <p:spTgt spid="62"/>
                                        </p:tgtEl>
                                        <p:attrNameLst>
                                          <p:attrName>style.rotation</p:attrName>
                                        </p:attrNameLst>
                                      </p:cBhvr>
                                      <p:tavLst>
                                        <p:tav tm="0">
                                          <p:val>
                                            <p:fltVal val="90"/>
                                          </p:val>
                                        </p:tav>
                                        <p:tav tm="100000">
                                          <p:val>
                                            <p:fltVal val="0"/>
                                          </p:val>
                                        </p:tav>
                                      </p:tavLst>
                                    </p:anim>
                                    <p:animEffect transition="in" filter="fade">
                                      <p:cBhvr>
                                        <p:cTn id="59" dur="1000"/>
                                        <p:tgtEl>
                                          <p:spTgt spid="62"/>
                                        </p:tgtEl>
                                      </p:cBhvr>
                                    </p:animEffect>
                                  </p:childTnLst>
                                </p:cTn>
                              </p:par>
                              <p:par>
                                <p:cTn id="60" presetID="31" presetClass="entr" presetSubtype="0" fill="hold" nodeType="withEffect">
                                  <p:stCondLst>
                                    <p:cond delay="500"/>
                                  </p:stCondLst>
                                  <p:childTnLst>
                                    <p:set>
                                      <p:cBhvr>
                                        <p:cTn id="61" dur="1" fill="hold">
                                          <p:stCondLst>
                                            <p:cond delay="0"/>
                                          </p:stCondLst>
                                        </p:cTn>
                                        <p:tgtEl>
                                          <p:spTgt spid="63"/>
                                        </p:tgtEl>
                                        <p:attrNameLst>
                                          <p:attrName>style.visibility</p:attrName>
                                        </p:attrNameLst>
                                      </p:cBhvr>
                                      <p:to>
                                        <p:strVal val="visible"/>
                                      </p:to>
                                    </p:set>
                                    <p:anim calcmode="lin" valueType="num">
                                      <p:cBhvr>
                                        <p:cTn id="62" dur="1000" fill="hold"/>
                                        <p:tgtEl>
                                          <p:spTgt spid="63"/>
                                        </p:tgtEl>
                                        <p:attrNameLst>
                                          <p:attrName>ppt_w</p:attrName>
                                        </p:attrNameLst>
                                      </p:cBhvr>
                                      <p:tavLst>
                                        <p:tav tm="0">
                                          <p:val>
                                            <p:fltVal val="0"/>
                                          </p:val>
                                        </p:tav>
                                        <p:tav tm="100000">
                                          <p:val>
                                            <p:strVal val="#ppt_w"/>
                                          </p:val>
                                        </p:tav>
                                      </p:tavLst>
                                    </p:anim>
                                    <p:anim calcmode="lin" valueType="num">
                                      <p:cBhvr>
                                        <p:cTn id="63" dur="1000" fill="hold"/>
                                        <p:tgtEl>
                                          <p:spTgt spid="63"/>
                                        </p:tgtEl>
                                        <p:attrNameLst>
                                          <p:attrName>ppt_h</p:attrName>
                                        </p:attrNameLst>
                                      </p:cBhvr>
                                      <p:tavLst>
                                        <p:tav tm="0">
                                          <p:val>
                                            <p:fltVal val="0"/>
                                          </p:val>
                                        </p:tav>
                                        <p:tav tm="100000">
                                          <p:val>
                                            <p:strVal val="#ppt_h"/>
                                          </p:val>
                                        </p:tav>
                                      </p:tavLst>
                                    </p:anim>
                                    <p:anim calcmode="lin" valueType="num">
                                      <p:cBhvr>
                                        <p:cTn id="64" dur="1000" fill="hold"/>
                                        <p:tgtEl>
                                          <p:spTgt spid="63"/>
                                        </p:tgtEl>
                                        <p:attrNameLst>
                                          <p:attrName>style.rotation</p:attrName>
                                        </p:attrNameLst>
                                      </p:cBhvr>
                                      <p:tavLst>
                                        <p:tav tm="0">
                                          <p:val>
                                            <p:fltVal val="90"/>
                                          </p:val>
                                        </p:tav>
                                        <p:tav tm="100000">
                                          <p:val>
                                            <p:fltVal val="0"/>
                                          </p:val>
                                        </p:tav>
                                      </p:tavLst>
                                    </p:anim>
                                    <p:animEffect transition="in" filter="fade">
                                      <p:cBhvr>
                                        <p:cTn id="65" dur="1000"/>
                                        <p:tgtEl>
                                          <p:spTgt spid="63"/>
                                        </p:tgtEl>
                                      </p:cBhvr>
                                    </p:animEffect>
                                  </p:childTnLst>
                                </p:cTn>
                              </p:par>
                              <p:par>
                                <p:cTn id="66" presetID="31" presetClass="entr" presetSubtype="0" fill="hold" nodeType="withEffect">
                                  <p:stCondLst>
                                    <p:cond delay="600"/>
                                  </p:stCondLst>
                                  <p:childTnLst>
                                    <p:set>
                                      <p:cBhvr>
                                        <p:cTn id="67" dur="1" fill="hold">
                                          <p:stCondLst>
                                            <p:cond delay="0"/>
                                          </p:stCondLst>
                                        </p:cTn>
                                        <p:tgtEl>
                                          <p:spTgt spid="64"/>
                                        </p:tgtEl>
                                        <p:attrNameLst>
                                          <p:attrName>style.visibility</p:attrName>
                                        </p:attrNameLst>
                                      </p:cBhvr>
                                      <p:to>
                                        <p:strVal val="visible"/>
                                      </p:to>
                                    </p:set>
                                    <p:anim calcmode="lin" valueType="num">
                                      <p:cBhvr>
                                        <p:cTn id="68" dur="1000" fill="hold"/>
                                        <p:tgtEl>
                                          <p:spTgt spid="64"/>
                                        </p:tgtEl>
                                        <p:attrNameLst>
                                          <p:attrName>ppt_w</p:attrName>
                                        </p:attrNameLst>
                                      </p:cBhvr>
                                      <p:tavLst>
                                        <p:tav tm="0">
                                          <p:val>
                                            <p:fltVal val="0"/>
                                          </p:val>
                                        </p:tav>
                                        <p:tav tm="100000">
                                          <p:val>
                                            <p:strVal val="#ppt_w"/>
                                          </p:val>
                                        </p:tav>
                                      </p:tavLst>
                                    </p:anim>
                                    <p:anim calcmode="lin" valueType="num">
                                      <p:cBhvr>
                                        <p:cTn id="69" dur="1000" fill="hold"/>
                                        <p:tgtEl>
                                          <p:spTgt spid="64"/>
                                        </p:tgtEl>
                                        <p:attrNameLst>
                                          <p:attrName>ppt_h</p:attrName>
                                        </p:attrNameLst>
                                      </p:cBhvr>
                                      <p:tavLst>
                                        <p:tav tm="0">
                                          <p:val>
                                            <p:fltVal val="0"/>
                                          </p:val>
                                        </p:tav>
                                        <p:tav tm="100000">
                                          <p:val>
                                            <p:strVal val="#ppt_h"/>
                                          </p:val>
                                        </p:tav>
                                      </p:tavLst>
                                    </p:anim>
                                    <p:anim calcmode="lin" valueType="num">
                                      <p:cBhvr>
                                        <p:cTn id="70" dur="1000" fill="hold"/>
                                        <p:tgtEl>
                                          <p:spTgt spid="64"/>
                                        </p:tgtEl>
                                        <p:attrNameLst>
                                          <p:attrName>style.rotation</p:attrName>
                                        </p:attrNameLst>
                                      </p:cBhvr>
                                      <p:tavLst>
                                        <p:tav tm="0">
                                          <p:val>
                                            <p:fltVal val="90"/>
                                          </p:val>
                                        </p:tav>
                                        <p:tav tm="100000">
                                          <p:val>
                                            <p:fltVal val="0"/>
                                          </p:val>
                                        </p:tav>
                                      </p:tavLst>
                                    </p:anim>
                                    <p:animEffect transition="in" filter="fade">
                                      <p:cBhvr>
                                        <p:cTn id="71" dur="1000"/>
                                        <p:tgtEl>
                                          <p:spTgt spid="64"/>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1"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up)">
                                      <p:cBhvr>
                                        <p:cTn id="76" dur="500"/>
                                        <p:tgtEl>
                                          <p:spTgt spid="10"/>
                                        </p:tgtEl>
                                      </p:cBhvr>
                                    </p:animEffect>
                                  </p:childTnLst>
                                </p:cTn>
                              </p:par>
                              <p:par>
                                <p:cTn id="77" presetID="22" presetClass="entr" presetSubtype="1" fill="hold" nodeType="withEffect">
                                  <p:stCondLst>
                                    <p:cond delay="300"/>
                                  </p:stCondLst>
                                  <p:childTnLst>
                                    <p:set>
                                      <p:cBhvr>
                                        <p:cTn id="78" dur="1" fill="hold">
                                          <p:stCondLst>
                                            <p:cond delay="0"/>
                                          </p:stCondLst>
                                        </p:cTn>
                                        <p:tgtEl>
                                          <p:spTgt spid="17"/>
                                        </p:tgtEl>
                                        <p:attrNameLst>
                                          <p:attrName>style.visibility</p:attrName>
                                        </p:attrNameLst>
                                      </p:cBhvr>
                                      <p:to>
                                        <p:strVal val="visible"/>
                                      </p:to>
                                    </p:set>
                                    <p:animEffect transition="in" filter="wipe(up)">
                                      <p:cBhvr>
                                        <p:cTn id="79" dur="500"/>
                                        <p:tgtEl>
                                          <p:spTgt spid="17"/>
                                        </p:tgtEl>
                                      </p:cBhvr>
                                    </p:animEffect>
                                  </p:childTnLst>
                                </p:cTn>
                              </p:par>
                              <p:par>
                                <p:cTn id="80" presetID="22" presetClass="entr" presetSubtype="1" fill="hold" nodeType="withEffect">
                                  <p:stCondLst>
                                    <p:cond delay="600"/>
                                  </p:stCondLst>
                                  <p:childTnLst>
                                    <p:set>
                                      <p:cBhvr>
                                        <p:cTn id="81" dur="1" fill="hold">
                                          <p:stCondLst>
                                            <p:cond delay="0"/>
                                          </p:stCondLst>
                                        </p:cTn>
                                        <p:tgtEl>
                                          <p:spTgt spid="50"/>
                                        </p:tgtEl>
                                        <p:attrNameLst>
                                          <p:attrName>style.visibility</p:attrName>
                                        </p:attrNameLst>
                                      </p:cBhvr>
                                      <p:to>
                                        <p:strVal val="visible"/>
                                      </p:to>
                                    </p:set>
                                    <p:animEffect transition="in" filter="wipe(up)">
                                      <p:cBhvr>
                                        <p:cTn id="8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p:bldP spid="7" grpId="0"/>
      <p:bldP spid="8" grpId="0"/>
      <p:bldP spid="9" grpId="0"/>
      <p:bldP spid="58" grpId="0" animBg="1"/>
      <p:bldP spid="59"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7840" y="183809"/>
            <a:ext cx="4221110" cy="4221110"/>
            <a:chOff x="1008115" y="2542722"/>
            <a:chExt cx="1360493" cy="1360493"/>
          </a:xfrm>
        </p:grpSpPr>
        <p:grpSp>
          <p:nvGrpSpPr>
            <p:cNvPr id="5" name="组合 4"/>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7" name="同心圆 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8" name="椭圆 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6" name="TextBox 5"/>
            <p:cNvSpPr txBox="1"/>
            <p:nvPr/>
          </p:nvSpPr>
          <p:spPr>
            <a:xfrm>
              <a:off x="1357180" y="2796039"/>
              <a:ext cx="59540" cy="267836"/>
            </a:xfrm>
            <a:prstGeom prst="rect">
              <a:avLst/>
            </a:prstGeom>
            <a:noFill/>
          </p:spPr>
          <p:txBody>
            <a:bodyPr wrap="none" rtlCol="0">
              <a:spAutoFit/>
            </a:bodyPr>
            <a:lstStyle/>
            <a:p>
              <a:endParaRPr lang="zh-CN" altLang="en-US" sz="4800" dirty="0">
                <a:latin typeface="Watford DB" pitchFamily="2" charset="0"/>
                <a:ea typeface="造字工房劲黑（非商用）常规体" pitchFamily="50" charset="-122"/>
              </a:endParaRPr>
            </a:p>
          </p:txBody>
        </p:sp>
      </p:grpSp>
      <p:sp>
        <p:nvSpPr>
          <p:cNvPr id="9" name="TextBox 8"/>
          <p:cNvSpPr txBox="1"/>
          <p:nvPr/>
        </p:nvSpPr>
        <p:spPr>
          <a:xfrm>
            <a:off x="3023162" y="2408949"/>
            <a:ext cx="3262432" cy="707886"/>
          </a:xfrm>
          <a:prstGeom prst="rect">
            <a:avLst/>
          </a:prstGeom>
          <a:noFill/>
          <a:ln>
            <a:noFill/>
          </a:ln>
        </p:spPr>
        <p:txBody>
          <a:bodyPr wrap="none" rtlCol="0">
            <a:spAutoFit/>
          </a:bodyPr>
          <a:lstStyle/>
          <a:p>
            <a:r>
              <a:rPr lang="zh-CN" altLang="en-US" sz="4000" dirty="0" smtClean="0">
                <a:latin typeface="方正大黑简体" panose="02010601030101010101" pitchFamily="2" charset="-122"/>
                <a:ea typeface="方正大黑简体" panose="02010601030101010101" pitchFamily="2" charset="-122"/>
              </a:rPr>
              <a:t>谢谢您的观看</a:t>
            </a:r>
            <a:endParaRPr lang="zh-CN" altLang="en-US" sz="4000" dirty="0">
              <a:latin typeface="方正大黑简体" panose="02010601030101010101" pitchFamily="2" charset="-122"/>
              <a:ea typeface="方正大黑简体" panose="02010601030101010101" pitchFamily="2" charset="-122"/>
            </a:endParaRPr>
          </a:p>
        </p:txBody>
      </p:sp>
      <p:cxnSp>
        <p:nvCxnSpPr>
          <p:cNvPr id="12" name="直接连接符 11"/>
          <p:cNvCxnSpPr/>
          <p:nvPr/>
        </p:nvCxnSpPr>
        <p:spPr>
          <a:xfrm>
            <a:off x="3190875" y="2332464"/>
            <a:ext cx="30641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3190874" y="2379651"/>
            <a:ext cx="30641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3445884" y="1253336"/>
            <a:ext cx="2438400" cy="1310640"/>
          </a:xfrm>
          <a:prstGeom prst="rect">
            <a:avLst/>
          </a:prstGeom>
          <a:noFill/>
        </p:spPr>
        <p:txBody>
          <a:bodyPr wrap="none" rtlCol="0">
            <a:spAutoFit/>
          </a:bodyPr>
          <a:lstStyle/>
          <a:p>
            <a:r>
              <a:rPr lang="en-US" altLang="zh-CN" sz="8000" dirty="0" smtClean="0">
                <a:solidFill>
                  <a:srgbClr val="163A5A"/>
                </a:solidFill>
                <a:latin typeface="方正大黑简体" panose="02010601030101010101" pitchFamily="2" charset="-122"/>
                <a:ea typeface="方正大黑简体" panose="02010601030101010101" pitchFamily="2" charset="-122"/>
              </a:rPr>
              <a:t>2017</a:t>
            </a:r>
            <a:endParaRPr lang="zh-CN" altLang="en-US" sz="8000" dirty="0">
              <a:solidFill>
                <a:srgbClr val="163A5A"/>
              </a:solidFill>
              <a:latin typeface="方正大黑简体" panose="02010601030101010101" pitchFamily="2" charset="-122"/>
              <a:ea typeface="方正大黑简体" panose="02010601030101010101" pitchFamily="2" charset="-122"/>
            </a:endParaRPr>
          </a:p>
        </p:txBody>
      </p:sp>
      <p:sp>
        <p:nvSpPr>
          <p:cNvPr id="19" name="椭圆 18"/>
          <p:cNvSpPr/>
          <p:nvPr/>
        </p:nvSpPr>
        <p:spPr>
          <a:xfrm>
            <a:off x="4822700" y="3747640"/>
            <a:ext cx="500908" cy="500908"/>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0" name="椭圆 19"/>
          <p:cNvSpPr/>
          <p:nvPr/>
        </p:nvSpPr>
        <p:spPr>
          <a:xfrm>
            <a:off x="5965030" y="3971951"/>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1" name="椭圆 20"/>
          <p:cNvSpPr/>
          <p:nvPr/>
        </p:nvSpPr>
        <p:spPr>
          <a:xfrm>
            <a:off x="2799913" y="3972310"/>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2" name="椭圆 21"/>
          <p:cNvSpPr/>
          <p:nvPr/>
        </p:nvSpPr>
        <p:spPr>
          <a:xfrm>
            <a:off x="2503579" y="4090649"/>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3" name="椭圆 22"/>
          <p:cNvSpPr/>
          <p:nvPr/>
        </p:nvSpPr>
        <p:spPr>
          <a:xfrm>
            <a:off x="6423168" y="3976970"/>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4" name="椭圆 23"/>
          <p:cNvSpPr/>
          <p:nvPr/>
        </p:nvSpPr>
        <p:spPr>
          <a:xfrm>
            <a:off x="3309894" y="3969465"/>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5" name="椭圆 24"/>
          <p:cNvSpPr/>
          <p:nvPr/>
        </p:nvSpPr>
        <p:spPr>
          <a:xfrm>
            <a:off x="6800928" y="4100872"/>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6" name="椭圆 25"/>
          <p:cNvSpPr/>
          <p:nvPr/>
        </p:nvSpPr>
        <p:spPr>
          <a:xfrm>
            <a:off x="4097983" y="4004076"/>
            <a:ext cx="250454" cy="250454"/>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7" name="椭圆 26"/>
          <p:cNvSpPr/>
          <p:nvPr/>
        </p:nvSpPr>
        <p:spPr>
          <a:xfrm>
            <a:off x="6974631" y="3970669"/>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8" name="椭圆 27"/>
          <p:cNvSpPr/>
          <p:nvPr/>
        </p:nvSpPr>
        <p:spPr>
          <a:xfrm>
            <a:off x="4399206" y="3978724"/>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9" name="椭圆 28"/>
          <p:cNvSpPr/>
          <p:nvPr/>
        </p:nvSpPr>
        <p:spPr>
          <a:xfrm>
            <a:off x="7607392" y="4027860"/>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0" name="椭圆 29"/>
          <p:cNvSpPr/>
          <p:nvPr/>
        </p:nvSpPr>
        <p:spPr>
          <a:xfrm>
            <a:off x="6148391" y="3788166"/>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1" name="椭圆 30"/>
          <p:cNvSpPr/>
          <p:nvPr/>
        </p:nvSpPr>
        <p:spPr>
          <a:xfrm>
            <a:off x="2318009" y="4101156"/>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2" name="椭圆 31"/>
          <p:cNvSpPr/>
          <p:nvPr/>
        </p:nvSpPr>
        <p:spPr>
          <a:xfrm>
            <a:off x="4754005" y="3824263"/>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3" name="椭圆 32"/>
          <p:cNvSpPr/>
          <p:nvPr/>
        </p:nvSpPr>
        <p:spPr>
          <a:xfrm>
            <a:off x="3453681" y="3916110"/>
            <a:ext cx="322151" cy="322151"/>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4" name="椭圆 33"/>
          <p:cNvSpPr/>
          <p:nvPr/>
        </p:nvSpPr>
        <p:spPr>
          <a:xfrm>
            <a:off x="5323608" y="3968847"/>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5" name="椭圆 34"/>
          <p:cNvSpPr/>
          <p:nvPr/>
        </p:nvSpPr>
        <p:spPr>
          <a:xfrm>
            <a:off x="1454517" y="3972180"/>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6" name="椭圆 35"/>
          <p:cNvSpPr/>
          <p:nvPr/>
        </p:nvSpPr>
        <p:spPr>
          <a:xfrm>
            <a:off x="1169307" y="4103412"/>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7" name="椭圆 36"/>
          <p:cNvSpPr/>
          <p:nvPr/>
        </p:nvSpPr>
        <p:spPr>
          <a:xfrm>
            <a:off x="3019999" y="3788909"/>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8" name="椭圆 37"/>
          <p:cNvSpPr/>
          <p:nvPr/>
        </p:nvSpPr>
        <p:spPr>
          <a:xfrm>
            <a:off x="1938294" y="4025243"/>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39" name="椭圆 38"/>
          <p:cNvSpPr/>
          <p:nvPr/>
        </p:nvSpPr>
        <p:spPr>
          <a:xfrm>
            <a:off x="6441140" y="3831458"/>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0" name="椭圆 39"/>
          <p:cNvSpPr/>
          <p:nvPr/>
        </p:nvSpPr>
        <p:spPr>
          <a:xfrm>
            <a:off x="7978110" y="3962886"/>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1" name="TextBox 50"/>
          <p:cNvSpPr txBox="1"/>
          <p:nvPr/>
        </p:nvSpPr>
        <p:spPr>
          <a:xfrm>
            <a:off x="265272" y="164471"/>
            <a:ext cx="1220206" cy="523220"/>
          </a:xfrm>
          <a:prstGeom prst="rect">
            <a:avLst/>
          </a:prstGeom>
          <a:noFill/>
        </p:spPr>
        <p:txBody>
          <a:bodyPr wrap="none" rtlCol="0">
            <a:spAutoFit/>
          </a:bodyPr>
          <a:lstStyle/>
          <a:p>
            <a:r>
              <a:rPr lang="en-US" altLang="zh-CN" sz="2800" dirty="0" smtClean="0">
                <a:latin typeface="方正大黑简体" panose="02010601030101010101" pitchFamily="2" charset="-122"/>
                <a:ea typeface="方正大黑简体" panose="02010601030101010101" pitchFamily="2" charset="-122"/>
              </a:rPr>
              <a:t>LOGO</a:t>
            </a:r>
            <a:endParaRPr lang="zh-CN" altLang="en-US" sz="2800" dirty="0">
              <a:latin typeface="方正大黑简体" panose="02010601030101010101" pitchFamily="2" charset="-122"/>
              <a:ea typeface="方正大黑简体" panose="02010601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 presetClass="entr" presetSubtype="9" fill="hold" grpId="0" nodeType="afterEffect">
                                  <p:stCondLst>
                                    <p:cond delay="0"/>
                                  </p:stCondLst>
                                  <p:iterate type="lt">
                                    <p:tmPct val="15000"/>
                                  </p:iterate>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0-#ppt_w/2"/>
                                          </p:val>
                                        </p:tav>
                                        <p:tav tm="100000">
                                          <p:val>
                                            <p:strVal val="#ppt_x"/>
                                          </p:val>
                                        </p:tav>
                                      </p:tavLst>
                                    </p:anim>
                                    <p:anim calcmode="lin" valueType="num">
                                      <p:cBhvr additive="base">
                                        <p:cTn id="14" dur="500" fill="hold"/>
                                        <p:tgtEl>
                                          <p:spTgt spid="9"/>
                                        </p:tgtEl>
                                        <p:attrNameLst>
                                          <p:attrName>ppt_y</p:attrName>
                                        </p:attrNameLst>
                                      </p:cBhvr>
                                      <p:tavLst>
                                        <p:tav tm="0">
                                          <p:val>
                                            <p:strVal val="0-#ppt_h/2"/>
                                          </p:val>
                                        </p:tav>
                                        <p:tav tm="100000">
                                          <p:val>
                                            <p:strVal val="#ppt_y"/>
                                          </p:val>
                                        </p:tav>
                                      </p:tavLst>
                                    </p:anim>
                                  </p:childTnLst>
                                </p:cTn>
                              </p:par>
                            </p:childTnLst>
                          </p:cTn>
                        </p:par>
                        <p:par>
                          <p:cTn id="15" fill="hold">
                            <p:stCondLst>
                              <p:cond delay="1375"/>
                            </p:stCondLst>
                            <p:childTnLst>
                              <p:par>
                                <p:cTn id="16" presetID="53" presetClass="entr" presetSubtype="16"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ppt_w</p:attrName>
                                        </p:attrNameLst>
                                      </p:cBhvr>
                                      <p:tavLst>
                                        <p:tav tm="0">
                                          <p:val>
                                            <p:fltVal val="0"/>
                                          </p:val>
                                        </p:tav>
                                        <p:tav tm="100000">
                                          <p:val>
                                            <p:strVal val="#ppt_w"/>
                                          </p:val>
                                        </p:tav>
                                      </p:tavLst>
                                    </p:anim>
                                    <p:anim calcmode="lin" valueType="num">
                                      <p:cBhvr>
                                        <p:cTn id="19" dur="500" fill="hold"/>
                                        <p:tgtEl>
                                          <p:spTgt spid="19"/>
                                        </p:tgtEl>
                                        <p:attrNameLst>
                                          <p:attrName>ppt_h</p:attrName>
                                        </p:attrNameLst>
                                      </p:cBhvr>
                                      <p:tavLst>
                                        <p:tav tm="0">
                                          <p:val>
                                            <p:fltVal val="0"/>
                                          </p:val>
                                        </p:tav>
                                        <p:tav tm="100000">
                                          <p:val>
                                            <p:strVal val="#ppt_h"/>
                                          </p:val>
                                        </p:tav>
                                      </p:tavLst>
                                    </p:anim>
                                    <p:animEffect transition="in" filter="fade">
                                      <p:cBhvr>
                                        <p:cTn id="20" dur="500"/>
                                        <p:tgtEl>
                                          <p:spTgt spid="19"/>
                                        </p:tgtEl>
                                      </p:cBhvr>
                                    </p:animEffect>
                                  </p:childTnLst>
                                </p:cTn>
                              </p:par>
                              <p:par>
                                <p:cTn id="21" presetID="53" presetClass="entr" presetSubtype="16" fill="hold" grpId="0" nodeType="withEffect">
                                  <p:stCondLst>
                                    <p:cond delay="40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animEffect transition="in" filter="fade">
                                      <p:cBhvr>
                                        <p:cTn id="30" dur="500"/>
                                        <p:tgtEl>
                                          <p:spTgt spid="21"/>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par>
                                <p:cTn id="36" presetID="53" presetClass="entr" presetSubtype="16" fill="hold" grpId="0" nodeType="withEffect">
                                  <p:stCondLst>
                                    <p:cond delay="400"/>
                                  </p:stCondLst>
                                  <p:childTnLst>
                                    <p:set>
                                      <p:cBhvr>
                                        <p:cTn id="37" dur="1" fill="hold">
                                          <p:stCondLst>
                                            <p:cond delay="0"/>
                                          </p:stCondLst>
                                        </p:cTn>
                                        <p:tgtEl>
                                          <p:spTgt spid="23"/>
                                        </p:tgtEl>
                                        <p:attrNameLst>
                                          <p:attrName>style.visibility</p:attrName>
                                        </p:attrNameLst>
                                      </p:cBhvr>
                                      <p:to>
                                        <p:strVal val="visible"/>
                                      </p:to>
                                    </p:set>
                                    <p:anim calcmode="lin" valueType="num">
                                      <p:cBhvr>
                                        <p:cTn id="38" dur="500" fill="hold"/>
                                        <p:tgtEl>
                                          <p:spTgt spid="23"/>
                                        </p:tgtEl>
                                        <p:attrNameLst>
                                          <p:attrName>ppt_w</p:attrName>
                                        </p:attrNameLst>
                                      </p:cBhvr>
                                      <p:tavLst>
                                        <p:tav tm="0">
                                          <p:val>
                                            <p:fltVal val="0"/>
                                          </p:val>
                                        </p:tav>
                                        <p:tav tm="100000">
                                          <p:val>
                                            <p:strVal val="#ppt_w"/>
                                          </p:val>
                                        </p:tav>
                                      </p:tavLst>
                                    </p:anim>
                                    <p:anim calcmode="lin" valueType="num">
                                      <p:cBhvr>
                                        <p:cTn id="39" dur="500" fill="hold"/>
                                        <p:tgtEl>
                                          <p:spTgt spid="23"/>
                                        </p:tgtEl>
                                        <p:attrNameLst>
                                          <p:attrName>ppt_h</p:attrName>
                                        </p:attrNameLst>
                                      </p:cBhvr>
                                      <p:tavLst>
                                        <p:tav tm="0">
                                          <p:val>
                                            <p:fltVal val="0"/>
                                          </p:val>
                                        </p:tav>
                                        <p:tav tm="100000">
                                          <p:val>
                                            <p:strVal val="#ppt_h"/>
                                          </p:val>
                                        </p:tav>
                                      </p:tavLst>
                                    </p:anim>
                                    <p:animEffect transition="in" filter="fade">
                                      <p:cBhvr>
                                        <p:cTn id="40" dur="500"/>
                                        <p:tgtEl>
                                          <p:spTgt spid="23"/>
                                        </p:tgtEl>
                                      </p:cBhvr>
                                    </p:animEffect>
                                  </p:childTnLst>
                                </p:cTn>
                              </p:par>
                              <p:par>
                                <p:cTn id="41" presetID="53" presetClass="entr" presetSubtype="16" fill="hold" grpId="0" nodeType="withEffect">
                                  <p:stCondLst>
                                    <p:cond delay="200"/>
                                  </p:stCondLst>
                                  <p:childTnLst>
                                    <p:set>
                                      <p:cBhvr>
                                        <p:cTn id="42" dur="1" fill="hold">
                                          <p:stCondLst>
                                            <p:cond delay="0"/>
                                          </p:stCondLst>
                                        </p:cTn>
                                        <p:tgtEl>
                                          <p:spTgt spid="24"/>
                                        </p:tgtEl>
                                        <p:attrNameLst>
                                          <p:attrName>style.visibility</p:attrName>
                                        </p:attrNameLst>
                                      </p:cBhvr>
                                      <p:to>
                                        <p:strVal val="visible"/>
                                      </p:to>
                                    </p:set>
                                    <p:anim calcmode="lin" valueType="num">
                                      <p:cBhvr>
                                        <p:cTn id="43" dur="500" fill="hold"/>
                                        <p:tgtEl>
                                          <p:spTgt spid="24"/>
                                        </p:tgtEl>
                                        <p:attrNameLst>
                                          <p:attrName>ppt_w</p:attrName>
                                        </p:attrNameLst>
                                      </p:cBhvr>
                                      <p:tavLst>
                                        <p:tav tm="0">
                                          <p:val>
                                            <p:fltVal val="0"/>
                                          </p:val>
                                        </p:tav>
                                        <p:tav tm="100000">
                                          <p:val>
                                            <p:strVal val="#ppt_w"/>
                                          </p:val>
                                        </p:tav>
                                      </p:tavLst>
                                    </p:anim>
                                    <p:anim calcmode="lin" valueType="num">
                                      <p:cBhvr>
                                        <p:cTn id="44" dur="500" fill="hold"/>
                                        <p:tgtEl>
                                          <p:spTgt spid="24"/>
                                        </p:tgtEl>
                                        <p:attrNameLst>
                                          <p:attrName>ppt_h</p:attrName>
                                        </p:attrNameLst>
                                      </p:cBhvr>
                                      <p:tavLst>
                                        <p:tav tm="0">
                                          <p:val>
                                            <p:fltVal val="0"/>
                                          </p:val>
                                        </p:tav>
                                        <p:tav tm="100000">
                                          <p:val>
                                            <p:strVal val="#ppt_h"/>
                                          </p:val>
                                        </p:tav>
                                      </p:tavLst>
                                    </p:anim>
                                    <p:animEffect transition="in" filter="fade">
                                      <p:cBhvr>
                                        <p:cTn id="45" dur="500"/>
                                        <p:tgtEl>
                                          <p:spTgt spid="24"/>
                                        </p:tgtEl>
                                      </p:cBhvr>
                                    </p:animEffect>
                                  </p:childTnLst>
                                </p:cTn>
                              </p:par>
                              <p:par>
                                <p:cTn id="46" presetID="53" presetClass="entr" presetSubtype="16" fill="hold" grpId="0" nodeType="withEffect">
                                  <p:stCondLst>
                                    <p:cond delay="200"/>
                                  </p:stCondLst>
                                  <p:childTnLst>
                                    <p:set>
                                      <p:cBhvr>
                                        <p:cTn id="47" dur="1" fill="hold">
                                          <p:stCondLst>
                                            <p:cond delay="0"/>
                                          </p:stCondLst>
                                        </p:cTn>
                                        <p:tgtEl>
                                          <p:spTgt spid="25"/>
                                        </p:tgtEl>
                                        <p:attrNameLst>
                                          <p:attrName>style.visibility</p:attrName>
                                        </p:attrNameLst>
                                      </p:cBhvr>
                                      <p:to>
                                        <p:strVal val="visible"/>
                                      </p:to>
                                    </p:set>
                                    <p:anim calcmode="lin" valueType="num">
                                      <p:cBhvr>
                                        <p:cTn id="48" dur="500" fill="hold"/>
                                        <p:tgtEl>
                                          <p:spTgt spid="25"/>
                                        </p:tgtEl>
                                        <p:attrNameLst>
                                          <p:attrName>ppt_w</p:attrName>
                                        </p:attrNameLst>
                                      </p:cBhvr>
                                      <p:tavLst>
                                        <p:tav tm="0">
                                          <p:val>
                                            <p:fltVal val="0"/>
                                          </p:val>
                                        </p:tav>
                                        <p:tav tm="100000">
                                          <p:val>
                                            <p:strVal val="#ppt_w"/>
                                          </p:val>
                                        </p:tav>
                                      </p:tavLst>
                                    </p:anim>
                                    <p:anim calcmode="lin" valueType="num">
                                      <p:cBhvr>
                                        <p:cTn id="49" dur="500" fill="hold"/>
                                        <p:tgtEl>
                                          <p:spTgt spid="25"/>
                                        </p:tgtEl>
                                        <p:attrNameLst>
                                          <p:attrName>ppt_h</p:attrName>
                                        </p:attrNameLst>
                                      </p:cBhvr>
                                      <p:tavLst>
                                        <p:tav tm="0">
                                          <p:val>
                                            <p:fltVal val="0"/>
                                          </p:val>
                                        </p:tav>
                                        <p:tav tm="100000">
                                          <p:val>
                                            <p:strVal val="#ppt_h"/>
                                          </p:val>
                                        </p:tav>
                                      </p:tavLst>
                                    </p:anim>
                                    <p:animEffect transition="in" filter="fade">
                                      <p:cBhvr>
                                        <p:cTn id="50" dur="500"/>
                                        <p:tgtEl>
                                          <p:spTgt spid="25"/>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p:cTn id="53" dur="500" fill="hold"/>
                                        <p:tgtEl>
                                          <p:spTgt spid="26"/>
                                        </p:tgtEl>
                                        <p:attrNameLst>
                                          <p:attrName>ppt_w</p:attrName>
                                        </p:attrNameLst>
                                      </p:cBhvr>
                                      <p:tavLst>
                                        <p:tav tm="0">
                                          <p:val>
                                            <p:fltVal val="0"/>
                                          </p:val>
                                        </p:tav>
                                        <p:tav tm="100000">
                                          <p:val>
                                            <p:strVal val="#ppt_w"/>
                                          </p:val>
                                        </p:tav>
                                      </p:tavLst>
                                    </p:anim>
                                    <p:anim calcmode="lin" valueType="num">
                                      <p:cBhvr>
                                        <p:cTn id="54" dur="500" fill="hold"/>
                                        <p:tgtEl>
                                          <p:spTgt spid="26"/>
                                        </p:tgtEl>
                                        <p:attrNameLst>
                                          <p:attrName>ppt_h</p:attrName>
                                        </p:attrNameLst>
                                      </p:cBhvr>
                                      <p:tavLst>
                                        <p:tav tm="0">
                                          <p:val>
                                            <p:fltVal val="0"/>
                                          </p:val>
                                        </p:tav>
                                        <p:tav tm="100000">
                                          <p:val>
                                            <p:strVal val="#ppt_h"/>
                                          </p:val>
                                        </p:tav>
                                      </p:tavLst>
                                    </p:anim>
                                    <p:animEffect transition="in" filter="fade">
                                      <p:cBhvr>
                                        <p:cTn id="55" dur="500"/>
                                        <p:tgtEl>
                                          <p:spTgt spid="26"/>
                                        </p:tgtEl>
                                      </p:cBhvr>
                                    </p:animEffect>
                                  </p:childTnLst>
                                </p:cTn>
                              </p:par>
                              <p:par>
                                <p:cTn id="56" presetID="53" presetClass="entr" presetSubtype="16" fill="hold" grpId="0" nodeType="withEffect">
                                  <p:stCondLst>
                                    <p:cond delay="400"/>
                                  </p:stCondLst>
                                  <p:childTnLst>
                                    <p:set>
                                      <p:cBhvr>
                                        <p:cTn id="57" dur="1" fill="hold">
                                          <p:stCondLst>
                                            <p:cond delay="0"/>
                                          </p:stCondLst>
                                        </p:cTn>
                                        <p:tgtEl>
                                          <p:spTgt spid="27"/>
                                        </p:tgtEl>
                                        <p:attrNameLst>
                                          <p:attrName>style.visibility</p:attrName>
                                        </p:attrNameLst>
                                      </p:cBhvr>
                                      <p:to>
                                        <p:strVal val="visible"/>
                                      </p:to>
                                    </p:set>
                                    <p:anim calcmode="lin" valueType="num">
                                      <p:cBhvr>
                                        <p:cTn id="58" dur="500" fill="hold"/>
                                        <p:tgtEl>
                                          <p:spTgt spid="27"/>
                                        </p:tgtEl>
                                        <p:attrNameLst>
                                          <p:attrName>ppt_w</p:attrName>
                                        </p:attrNameLst>
                                      </p:cBhvr>
                                      <p:tavLst>
                                        <p:tav tm="0">
                                          <p:val>
                                            <p:fltVal val="0"/>
                                          </p:val>
                                        </p:tav>
                                        <p:tav tm="100000">
                                          <p:val>
                                            <p:strVal val="#ppt_w"/>
                                          </p:val>
                                        </p:tav>
                                      </p:tavLst>
                                    </p:anim>
                                    <p:anim calcmode="lin" valueType="num">
                                      <p:cBhvr>
                                        <p:cTn id="59" dur="500" fill="hold"/>
                                        <p:tgtEl>
                                          <p:spTgt spid="27"/>
                                        </p:tgtEl>
                                        <p:attrNameLst>
                                          <p:attrName>ppt_h</p:attrName>
                                        </p:attrNameLst>
                                      </p:cBhvr>
                                      <p:tavLst>
                                        <p:tav tm="0">
                                          <p:val>
                                            <p:fltVal val="0"/>
                                          </p:val>
                                        </p:tav>
                                        <p:tav tm="100000">
                                          <p:val>
                                            <p:strVal val="#ppt_h"/>
                                          </p:val>
                                        </p:tav>
                                      </p:tavLst>
                                    </p:anim>
                                    <p:animEffect transition="in" filter="fade">
                                      <p:cBhvr>
                                        <p:cTn id="60" dur="500"/>
                                        <p:tgtEl>
                                          <p:spTgt spid="27"/>
                                        </p:tgtEl>
                                      </p:cBhvr>
                                    </p:animEffect>
                                  </p:childTnLst>
                                </p:cTn>
                              </p:par>
                              <p:par>
                                <p:cTn id="61" presetID="53" presetClass="entr" presetSubtype="16" fill="hold" grpId="0" nodeType="withEffect">
                                  <p:stCondLst>
                                    <p:cond delay="200"/>
                                  </p:stCondLst>
                                  <p:childTnLst>
                                    <p:set>
                                      <p:cBhvr>
                                        <p:cTn id="62" dur="1" fill="hold">
                                          <p:stCondLst>
                                            <p:cond delay="0"/>
                                          </p:stCondLst>
                                        </p:cTn>
                                        <p:tgtEl>
                                          <p:spTgt spid="28"/>
                                        </p:tgtEl>
                                        <p:attrNameLst>
                                          <p:attrName>style.visibility</p:attrName>
                                        </p:attrNameLst>
                                      </p:cBhvr>
                                      <p:to>
                                        <p:strVal val="visible"/>
                                      </p:to>
                                    </p:set>
                                    <p:anim calcmode="lin" valueType="num">
                                      <p:cBhvr>
                                        <p:cTn id="63" dur="500" fill="hold"/>
                                        <p:tgtEl>
                                          <p:spTgt spid="28"/>
                                        </p:tgtEl>
                                        <p:attrNameLst>
                                          <p:attrName>ppt_w</p:attrName>
                                        </p:attrNameLst>
                                      </p:cBhvr>
                                      <p:tavLst>
                                        <p:tav tm="0">
                                          <p:val>
                                            <p:fltVal val="0"/>
                                          </p:val>
                                        </p:tav>
                                        <p:tav tm="100000">
                                          <p:val>
                                            <p:strVal val="#ppt_w"/>
                                          </p:val>
                                        </p:tav>
                                      </p:tavLst>
                                    </p:anim>
                                    <p:anim calcmode="lin" valueType="num">
                                      <p:cBhvr>
                                        <p:cTn id="64" dur="500" fill="hold"/>
                                        <p:tgtEl>
                                          <p:spTgt spid="28"/>
                                        </p:tgtEl>
                                        <p:attrNameLst>
                                          <p:attrName>ppt_h</p:attrName>
                                        </p:attrNameLst>
                                      </p:cBhvr>
                                      <p:tavLst>
                                        <p:tav tm="0">
                                          <p:val>
                                            <p:fltVal val="0"/>
                                          </p:val>
                                        </p:tav>
                                        <p:tav tm="100000">
                                          <p:val>
                                            <p:strVal val="#ppt_h"/>
                                          </p:val>
                                        </p:tav>
                                      </p:tavLst>
                                    </p:anim>
                                    <p:animEffect transition="in" filter="fade">
                                      <p:cBhvr>
                                        <p:cTn id="65" dur="500"/>
                                        <p:tgtEl>
                                          <p:spTgt spid="28"/>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9"/>
                                        </p:tgtEl>
                                        <p:attrNameLst>
                                          <p:attrName>style.visibility</p:attrName>
                                        </p:attrNameLst>
                                      </p:cBhvr>
                                      <p:to>
                                        <p:strVal val="visible"/>
                                      </p:to>
                                    </p:set>
                                    <p:anim calcmode="lin" valueType="num">
                                      <p:cBhvr>
                                        <p:cTn id="68" dur="500" fill="hold"/>
                                        <p:tgtEl>
                                          <p:spTgt spid="29"/>
                                        </p:tgtEl>
                                        <p:attrNameLst>
                                          <p:attrName>ppt_w</p:attrName>
                                        </p:attrNameLst>
                                      </p:cBhvr>
                                      <p:tavLst>
                                        <p:tav tm="0">
                                          <p:val>
                                            <p:fltVal val="0"/>
                                          </p:val>
                                        </p:tav>
                                        <p:tav tm="100000">
                                          <p:val>
                                            <p:strVal val="#ppt_w"/>
                                          </p:val>
                                        </p:tav>
                                      </p:tavLst>
                                    </p:anim>
                                    <p:anim calcmode="lin" valueType="num">
                                      <p:cBhvr>
                                        <p:cTn id="69" dur="500" fill="hold"/>
                                        <p:tgtEl>
                                          <p:spTgt spid="29"/>
                                        </p:tgtEl>
                                        <p:attrNameLst>
                                          <p:attrName>ppt_h</p:attrName>
                                        </p:attrNameLst>
                                      </p:cBhvr>
                                      <p:tavLst>
                                        <p:tav tm="0">
                                          <p:val>
                                            <p:fltVal val="0"/>
                                          </p:val>
                                        </p:tav>
                                        <p:tav tm="100000">
                                          <p:val>
                                            <p:strVal val="#ppt_h"/>
                                          </p:val>
                                        </p:tav>
                                      </p:tavLst>
                                    </p:anim>
                                    <p:animEffect transition="in" filter="fade">
                                      <p:cBhvr>
                                        <p:cTn id="70" dur="500"/>
                                        <p:tgtEl>
                                          <p:spTgt spid="29"/>
                                        </p:tgtEl>
                                      </p:cBhvr>
                                    </p:animEffect>
                                  </p:childTnLst>
                                </p:cTn>
                              </p:par>
                              <p:par>
                                <p:cTn id="71" presetID="53" presetClass="entr" presetSubtype="16" fill="hold" grpId="0" nodeType="withEffect">
                                  <p:stCondLst>
                                    <p:cond delay="400"/>
                                  </p:stCondLst>
                                  <p:childTnLst>
                                    <p:set>
                                      <p:cBhvr>
                                        <p:cTn id="72" dur="1" fill="hold">
                                          <p:stCondLst>
                                            <p:cond delay="0"/>
                                          </p:stCondLst>
                                        </p:cTn>
                                        <p:tgtEl>
                                          <p:spTgt spid="30"/>
                                        </p:tgtEl>
                                        <p:attrNameLst>
                                          <p:attrName>style.visibility</p:attrName>
                                        </p:attrNameLst>
                                      </p:cBhvr>
                                      <p:to>
                                        <p:strVal val="visible"/>
                                      </p:to>
                                    </p:set>
                                    <p:anim calcmode="lin" valueType="num">
                                      <p:cBhvr>
                                        <p:cTn id="73" dur="500" fill="hold"/>
                                        <p:tgtEl>
                                          <p:spTgt spid="30"/>
                                        </p:tgtEl>
                                        <p:attrNameLst>
                                          <p:attrName>ppt_w</p:attrName>
                                        </p:attrNameLst>
                                      </p:cBhvr>
                                      <p:tavLst>
                                        <p:tav tm="0">
                                          <p:val>
                                            <p:fltVal val="0"/>
                                          </p:val>
                                        </p:tav>
                                        <p:tav tm="100000">
                                          <p:val>
                                            <p:strVal val="#ppt_w"/>
                                          </p:val>
                                        </p:tav>
                                      </p:tavLst>
                                    </p:anim>
                                    <p:anim calcmode="lin" valueType="num">
                                      <p:cBhvr>
                                        <p:cTn id="74" dur="500" fill="hold"/>
                                        <p:tgtEl>
                                          <p:spTgt spid="30"/>
                                        </p:tgtEl>
                                        <p:attrNameLst>
                                          <p:attrName>ppt_h</p:attrName>
                                        </p:attrNameLst>
                                      </p:cBhvr>
                                      <p:tavLst>
                                        <p:tav tm="0">
                                          <p:val>
                                            <p:fltVal val="0"/>
                                          </p:val>
                                        </p:tav>
                                        <p:tav tm="100000">
                                          <p:val>
                                            <p:strVal val="#ppt_h"/>
                                          </p:val>
                                        </p:tav>
                                      </p:tavLst>
                                    </p:anim>
                                    <p:animEffect transition="in" filter="fade">
                                      <p:cBhvr>
                                        <p:cTn id="75" dur="500"/>
                                        <p:tgtEl>
                                          <p:spTgt spid="30"/>
                                        </p:tgtEl>
                                      </p:cBhvr>
                                    </p:animEffect>
                                  </p:childTnLst>
                                </p:cTn>
                              </p:par>
                              <p:par>
                                <p:cTn id="76" presetID="53" presetClass="entr" presetSubtype="16" fill="hold" grpId="0" nodeType="withEffect">
                                  <p:stCondLst>
                                    <p:cond delay="200"/>
                                  </p:stCondLst>
                                  <p:childTnLst>
                                    <p:set>
                                      <p:cBhvr>
                                        <p:cTn id="77" dur="1" fill="hold">
                                          <p:stCondLst>
                                            <p:cond delay="0"/>
                                          </p:stCondLst>
                                        </p:cTn>
                                        <p:tgtEl>
                                          <p:spTgt spid="31"/>
                                        </p:tgtEl>
                                        <p:attrNameLst>
                                          <p:attrName>style.visibility</p:attrName>
                                        </p:attrNameLst>
                                      </p:cBhvr>
                                      <p:to>
                                        <p:strVal val="visible"/>
                                      </p:to>
                                    </p:set>
                                    <p:anim calcmode="lin" valueType="num">
                                      <p:cBhvr>
                                        <p:cTn id="78" dur="500" fill="hold"/>
                                        <p:tgtEl>
                                          <p:spTgt spid="31"/>
                                        </p:tgtEl>
                                        <p:attrNameLst>
                                          <p:attrName>ppt_w</p:attrName>
                                        </p:attrNameLst>
                                      </p:cBhvr>
                                      <p:tavLst>
                                        <p:tav tm="0">
                                          <p:val>
                                            <p:fltVal val="0"/>
                                          </p:val>
                                        </p:tav>
                                        <p:tav tm="100000">
                                          <p:val>
                                            <p:strVal val="#ppt_w"/>
                                          </p:val>
                                        </p:tav>
                                      </p:tavLst>
                                    </p:anim>
                                    <p:anim calcmode="lin" valueType="num">
                                      <p:cBhvr>
                                        <p:cTn id="79" dur="500" fill="hold"/>
                                        <p:tgtEl>
                                          <p:spTgt spid="31"/>
                                        </p:tgtEl>
                                        <p:attrNameLst>
                                          <p:attrName>ppt_h</p:attrName>
                                        </p:attrNameLst>
                                      </p:cBhvr>
                                      <p:tavLst>
                                        <p:tav tm="0">
                                          <p:val>
                                            <p:fltVal val="0"/>
                                          </p:val>
                                        </p:tav>
                                        <p:tav tm="100000">
                                          <p:val>
                                            <p:strVal val="#ppt_h"/>
                                          </p:val>
                                        </p:tav>
                                      </p:tavLst>
                                    </p:anim>
                                    <p:animEffect transition="in" filter="fade">
                                      <p:cBhvr>
                                        <p:cTn id="80" dur="500"/>
                                        <p:tgtEl>
                                          <p:spTgt spid="31"/>
                                        </p:tgtEl>
                                      </p:cBhvr>
                                    </p:animEffect>
                                  </p:childTnLst>
                                </p:cTn>
                              </p:par>
                              <p:par>
                                <p:cTn id="81" presetID="53" presetClass="entr" presetSubtype="16" fill="hold" grpId="0" nodeType="withEffect">
                                  <p:stCondLst>
                                    <p:cond delay="200"/>
                                  </p:stCondLst>
                                  <p:childTnLst>
                                    <p:set>
                                      <p:cBhvr>
                                        <p:cTn id="82" dur="1" fill="hold">
                                          <p:stCondLst>
                                            <p:cond delay="0"/>
                                          </p:stCondLst>
                                        </p:cTn>
                                        <p:tgtEl>
                                          <p:spTgt spid="32"/>
                                        </p:tgtEl>
                                        <p:attrNameLst>
                                          <p:attrName>style.visibility</p:attrName>
                                        </p:attrNameLst>
                                      </p:cBhvr>
                                      <p:to>
                                        <p:strVal val="visible"/>
                                      </p:to>
                                    </p:set>
                                    <p:anim calcmode="lin" valueType="num">
                                      <p:cBhvr>
                                        <p:cTn id="83" dur="500" fill="hold"/>
                                        <p:tgtEl>
                                          <p:spTgt spid="32"/>
                                        </p:tgtEl>
                                        <p:attrNameLst>
                                          <p:attrName>ppt_w</p:attrName>
                                        </p:attrNameLst>
                                      </p:cBhvr>
                                      <p:tavLst>
                                        <p:tav tm="0">
                                          <p:val>
                                            <p:fltVal val="0"/>
                                          </p:val>
                                        </p:tav>
                                        <p:tav tm="100000">
                                          <p:val>
                                            <p:strVal val="#ppt_w"/>
                                          </p:val>
                                        </p:tav>
                                      </p:tavLst>
                                    </p:anim>
                                    <p:anim calcmode="lin" valueType="num">
                                      <p:cBhvr>
                                        <p:cTn id="84" dur="500" fill="hold"/>
                                        <p:tgtEl>
                                          <p:spTgt spid="32"/>
                                        </p:tgtEl>
                                        <p:attrNameLst>
                                          <p:attrName>ppt_h</p:attrName>
                                        </p:attrNameLst>
                                      </p:cBhvr>
                                      <p:tavLst>
                                        <p:tav tm="0">
                                          <p:val>
                                            <p:fltVal val="0"/>
                                          </p:val>
                                        </p:tav>
                                        <p:tav tm="100000">
                                          <p:val>
                                            <p:strVal val="#ppt_h"/>
                                          </p:val>
                                        </p:tav>
                                      </p:tavLst>
                                    </p:anim>
                                    <p:animEffect transition="in" filter="fade">
                                      <p:cBhvr>
                                        <p:cTn id="85" dur="500"/>
                                        <p:tgtEl>
                                          <p:spTgt spid="32"/>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33"/>
                                        </p:tgtEl>
                                        <p:attrNameLst>
                                          <p:attrName>style.visibility</p:attrName>
                                        </p:attrNameLst>
                                      </p:cBhvr>
                                      <p:to>
                                        <p:strVal val="visible"/>
                                      </p:to>
                                    </p:set>
                                    <p:anim calcmode="lin" valueType="num">
                                      <p:cBhvr>
                                        <p:cTn id="88" dur="500" fill="hold"/>
                                        <p:tgtEl>
                                          <p:spTgt spid="33"/>
                                        </p:tgtEl>
                                        <p:attrNameLst>
                                          <p:attrName>ppt_w</p:attrName>
                                        </p:attrNameLst>
                                      </p:cBhvr>
                                      <p:tavLst>
                                        <p:tav tm="0">
                                          <p:val>
                                            <p:fltVal val="0"/>
                                          </p:val>
                                        </p:tav>
                                        <p:tav tm="100000">
                                          <p:val>
                                            <p:strVal val="#ppt_w"/>
                                          </p:val>
                                        </p:tav>
                                      </p:tavLst>
                                    </p:anim>
                                    <p:anim calcmode="lin" valueType="num">
                                      <p:cBhvr>
                                        <p:cTn id="89" dur="500" fill="hold"/>
                                        <p:tgtEl>
                                          <p:spTgt spid="33"/>
                                        </p:tgtEl>
                                        <p:attrNameLst>
                                          <p:attrName>ppt_h</p:attrName>
                                        </p:attrNameLst>
                                      </p:cBhvr>
                                      <p:tavLst>
                                        <p:tav tm="0">
                                          <p:val>
                                            <p:fltVal val="0"/>
                                          </p:val>
                                        </p:tav>
                                        <p:tav tm="100000">
                                          <p:val>
                                            <p:strVal val="#ppt_h"/>
                                          </p:val>
                                        </p:tav>
                                      </p:tavLst>
                                    </p:anim>
                                    <p:animEffect transition="in" filter="fade">
                                      <p:cBhvr>
                                        <p:cTn id="90" dur="500"/>
                                        <p:tgtEl>
                                          <p:spTgt spid="33"/>
                                        </p:tgtEl>
                                      </p:cBhvr>
                                    </p:animEffect>
                                  </p:childTnLst>
                                </p:cTn>
                              </p:par>
                              <p:par>
                                <p:cTn id="91" presetID="53" presetClass="entr" presetSubtype="16" fill="hold" grpId="0" nodeType="withEffect">
                                  <p:stCondLst>
                                    <p:cond delay="400"/>
                                  </p:stCondLst>
                                  <p:childTnLst>
                                    <p:set>
                                      <p:cBhvr>
                                        <p:cTn id="92" dur="1" fill="hold">
                                          <p:stCondLst>
                                            <p:cond delay="0"/>
                                          </p:stCondLst>
                                        </p:cTn>
                                        <p:tgtEl>
                                          <p:spTgt spid="34"/>
                                        </p:tgtEl>
                                        <p:attrNameLst>
                                          <p:attrName>style.visibility</p:attrName>
                                        </p:attrNameLst>
                                      </p:cBhvr>
                                      <p:to>
                                        <p:strVal val="visible"/>
                                      </p:to>
                                    </p:set>
                                    <p:anim calcmode="lin" valueType="num">
                                      <p:cBhvr>
                                        <p:cTn id="93" dur="500" fill="hold"/>
                                        <p:tgtEl>
                                          <p:spTgt spid="34"/>
                                        </p:tgtEl>
                                        <p:attrNameLst>
                                          <p:attrName>ppt_w</p:attrName>
                                        </p:attrNameLst>
                                      </p:cBhvr>
                                      <p:tavLst>
                                        <p:tav tm="0">
                                          <p:val>
                                            <p:fltVal val="0"/>
                                          </p:val>
                                        </p:tav>
                                        <p:tav tm="100000">
                                          <p:val>
                                            <p:strVal val="#ppt_w"/>
                                          </p:val>
                                        </p:tav>
                                      </p:tavLst>
                                    </p:anim>
                                    <p:anim calcmode="lin" valueType="num">
                                      <p:cBhvr>
                                        <p:cTn id="94" dur="500" fill="hold"/>
                                        <p:tgtEl>
                                          <p:spTgt spid="34"/>
                                        </p:tgtEl>
                                        <p:attrNameLst>
                                          <p:attrName>ppt_h</p:attrName>
                                        </p:attrNameLst>
                                      </p:cBhvr>
                                      <p:tavLst>
                                        <p:tav tm="0">
                                          <p:val>
                                            <p:fltVal val="0"/>
                                          </p:val>
                                        </p:tav>
                                        <p:tav tm="100000">
                                          <p:val>
                                            <p:strVal val="#ppt_h"/>
                                          </p:val>
                                        </p:tav>
                                      </p:tavLst>
                                    </p:anim>
                                    <p:animEffect transition="in" filter="fade">
                                      <p:cBhvr>
                                        <p:cTn id="95" dur="500"/>
                                        <p:tgtEl>
                                          <p:spTgt spid="34"/>
                                        </p:tgtEl>
                                      </p:cBhvr>
                                    </p:animEffect>
                                  </p:childTnLst>
                                </p:cTn>
                              </p:par>
                              <p:par>
                                <p:cTn id="96" presetID="53" presetClass="entr" presetSubtype="16" fill="hold" grpId="0" nodeType="withEffect">
                                  <p:stCondLst>
                                    <p:cond delay="200"/>
                                  </p:stCondLst>
                                  <p:childTnLst>
                                    <p:set>
                                      <p:cBhvr>
                                        <p:cTn id="97" dur="1" fill="hold">
                                          <p:stCondLst>
                                            <p:cond delay="0"/>
                                          </p:stCondLst>
                                        </p:cTn>
                                        <p:tgtEl>
                                          <p:spTgt spid="35"/>
                                        </p:tgtEl>
                                        <p:attrNameLst>
                                          <p:attrName>style.visibility</p:attrName>
                                        </p:attrNameLst>
                                      </p:cBhvr>
                                      <p:to>
                                        <p:strVal val="visible"/>
                                      </p:to>
                                    </p:set>
                                    <p:anim calcmode="lin" valueType="num">
                                      <p:cBhvr>
                                        <p:cTn id="98" dur="500" fill="hold"/>
                                        <p:tgtEl>
                                          <p:spTgt spid="35"/>
                                        </p:tgtEl>
                                        <p:attrNameLst>
                                          <p:attrName>ppt_w</p:attrName>
                                        </p:attrNameLst>
                                      </p:cBhvr>
                                      <p:tavLst>
                                        <p:tav tm="0">
                                          <p:val>
                                            <p:fltVal val="0"/>
                                          </p:val>
                                        </p:tav>
                                        <p:tav tm="100000">
                                          <p:val>
                                            <p:strVal val="#ppt_w"/>
                                          </p:val>
                                        </p:tav>
                                      </p:tavLst>
                                    </p:anim>
                                    <p:anim calcmode="lin" valueType="num">
                                      <p:cBhvr>
                                        <p:cTn id="99" dur="500" fill="hold"/>
                                        <p:tgtEl>
                                          <p:spTgt spid="35"/>
                                        </p:tgtEl>
                                        <p:attrNameLst>
                                          <p:attrName>ppt_h</p:attrName>
                                        </p:attrNameLst>
                                      </p:cBhvr>
                                      <p:tavLst>
                                        <p:tav tm="0">
                                          <p:val>
                                            <p:fltVal val="0"/>
                                          </p:val>
                                        </p:tav>
                                        <p:tav tm="100000">
                                          <p:val>
                                            <p:strVal val="#ppt_h"/>
                                          </p:val>
                                        </p:tav>
                                      </p:tavLst>
                                    </p:anim>
                                    <p:animEffect transition="in" filter="fade">
                                      <p:cBhvr>
                                        <p:cTn id="100" dur="500"/>
                                        <p:tgtEl>
                                          <p:spTgt spid="35"/>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cBhvr>
                                        <p:cTn id="103" dur="500" fill="hold"/>
                                        <p:tgtEl>
                                          <p:spTgt spid="36"/>
                                        </p:tgtEl>
                                        <p:attrNameLst>
                                          <p:attrName>ppt_w</p:attrName>
                                        </p:attrNameLst>
                                      </p:cBhvr>
                                      <p:tavLst>
                                        <p:tav tm="0">
                                          <p:val>
                                            <p:fltVal val="0"/>
                                          </p:val>
                                        </p:tav>
                                        <p:tav tm="100000">
                                          <p:val>
                                            <p:strVal val="#ppt_w"/>
                                          </p:val>
                                        </p:tav>
                                      </p:tavLst>
                                    </p:anim>
                                    <p:anim calcmode="lin" valueType="num">
                                      <p:cBhvr>
                                        <p:cTn id="104" dur="500" fill="hold"/>
                                        <p:tgtEl>
                                          <p:spTgt spid="36"/>
                                        </p:tgtEl>
                                        <p:attrNameLst>
                                          <p:attrName>ppt_h</p:attrName>
                                        </p:attrNameLst>
                                      </p:cBhvr>
                                      <p:tavLst>
                                        <p:tav tm="0">
                                          <p:val>
                                            <p:fltVal val="0"/>
                                          </p:val>
                                        </p:tav>
                                        <p:tav tm="100000">
                                          <p:val>
                                            <p:strVal val="#ppt_h"/>
                                          </p:val>
                                        </p:tav>
                                      </p:tavLst>
                                    </p:anim>
                                    <p:animEffect transition="in" filter="fade">
                                      <p:cBhvr>
                                        <p:cTn id="105" dur="500"/>
                                        <p:tgtEl>
                                          <p:spTgt spid="36"/>
                                        </p:tgtEl>
                                      </p:cBhvr>
                                    </p:animEffect>
                                  </p:childTnLst>
                                </p:cTn>
                              </p:par>
                              <p:par>
                                <p:cTn id="106" presetID="53" presetClass="entr" presetSubtype="16" fill="hold" grpId="0" nodeType="withEffect">
                                  <p:stCondLst>
                                    <p:cond delay="400"/>
                                  </p:stCondLst>
                                  <p:childTnLst>
                                    <p:set>
                                      <p:cBhvr>
                                        <p:cTn id="107" dur="1" fill="hold">
                                          <p:stCondLst>
                                            <p:cond delay="0"/>
                                          </p:stCondLst>
                                        </p:cTn>
                                        <p:tgtEl>
                                          <p:spTgt spid="37"/>
                                        </p:tgtEl>
                                        <p:attrNameLst>
                                          <p:attrName>style.visibility</p:attrName>
                                        </p:attrNameLst>
                                      </p:cBhvr>
                                      <p:to>
                                        <p:strVal val="visible"/>
                                      </p:to>
                                    </p:set>
                                    <p:anim calcmode="lin" valueType="num">
                                      <p:cBhvr>
                                        <p:cTn id="108" dur="500" fill="hold"/>
                                        <p:tgtEl>
                                          <p:spTgt spid="37"/>
                                        </p:tgtEl>
                                        <p:attrNameLst>
                                          <p:attrName>ppt_w</p:attrName>
                                        </p:attrNameLst>
                                      </p:cBhvr>
                                      <p:tavLst>
                                        <p:tav tm="0">
                                          <p:val>
                                            <p:fltVal val="0"/>
                                          </p:val>
                                        </p:tav>
                                        <p:tav tm="100000">
                                          <p:val>
                                            <p:strVal val="#ppt_w"/>
                                          </p:val>
                                        </p:tav>
                                      </p:tavLst>
                                    </p:anim>
                                    <p:anim calcmode="lin" valueType="num">
                                      <p:cBhvr>
                                        <p:cTn id="109" dur="500" fill="hold"/>
                                        <p:tgtEl>
                                          <p:spTgt spid="37"/>
                                        </p:tgtEl>
                                        <p:attrNameLst>
                                          <p:attrName>ppt_h</p:attrName>
                                        </p:attrNameLst>
                                      </p:cBhvr>
                                      <p:tavLst>
                                        <p:tav tm="0">
                                          <p:val>
                                            <p:fltVal val="0"/>
                                          </p:val>
                                        </p:tav>
                                        <p:tav tm="100000">
                                          <p:val>
                                            <p:strVal val="#ppt_h"/>
                                          </p:val>
                                        </p:tav>
                                      </p:tavLst>
                                    </p:anim>
                                    <p:animEffect transition="in" filter="fade">
                                      <p:cBhvr>
                                        <p:cTn id="110" dur="500"/>
                                        <p:tgtEl>
                                          <p:spTgt spid="37"/>
                                        </p:tgtEl>
                                      </p:cBhvr>
                                    </p:animEffect>
                                  </p:childTnLst>
                                </p:cTn>
                              </p:par>
                              <p:par>
                                <p:cTn id="111" presetID="53" presetClass="entr" presetSubtype="16" fill="hold" grpId="0" nodeType="withEffect">
                                  <p:stCondLst>
                                    <p:cond delay="200"/>
                                  </p:stCondLst>
                                  <p:childTnLst>
                                    <p:set>
                                      <p:cBhvr>
                                        <p:cTn id="112" dur="1" fill="hold">
                                          <p:stCondLst>
                                            <p:cond delay="0"/>
                                          </p:stCondLst>
                                        </p:cTn>
                                        <p:tgtEl>
                                          <p:spTgt spid="38"/>
                                        </p:tgtEl>
                                        <p:attrNameLst>
                                          <p:attrName>style.visibility</p:attrName>
                                        </p:attrNameLst>
                                      </p:cBhvr>
                                      <p:to>
                                        <p:strVal val="visible"/>
                                      </p:to>
                                    </p:set>
                                    <p:anim calcmode="lin" valueType="num">
                                      <p:cBhvr>
                                        <p:cTn id="113" dur="500" fill="hold"/>
                                        <p:tgtEl>
                                          <p:spTgt spid="38"/>
                                        </p:tgtEl>
                                        <p:attrNameLst>
                                          <p:attrName>ppt_w</p:attrName>
                                        </p:attrNameLst>
                                      </p:cBhvr>
                                      <p:tavLst>
                                        <p:tav tm="0">
                                          <p:val>
                                            <p:fltVal val="0"/>
                                          </p:val>
                                        </p:tav>
                                        <p:tav tm="100000">
                                          <p:val>
                                            <p:strVal val="#ppt_w"/>
                                          </p:val>
                                        </p:tav>
                                      </p:tavLst>
                                    </p:anim>
                                    <p:anim calcmode="lin" valueType="num">
                                      <p:cBhvr>
                                        <p:cTn id="114" dur="500" fill="hold"/>
                                        <p:tgtEl>
                                          <p:spTgt spid="38"/>
                                        </p:tgtEl>
                                        <p:attrNameLst>
                                          <p:attrName>ppt_h</p:attrName>
                                        </p:attrNameLst>
                                      </p:cBhvr>
                                      <p:tavLst>
                                        <p:tav tm="0">
                                          <p:val>
                                            <p:fltVal val="0"/>
                                          </p:val>
                                        </p:tav>
                                        <p:tav tm="100000">
                                          <p:val>
                                            <p:strVal val="#ppt_h"/>
                                          </p:val>
                                        </p:tav>
                                      </p:tavLst>
                                    </p:anim>
                                    <p:animEffect transition="in" filter="fade">
                                      <p:cBhvr>
                                        <p:cTn id="115" dur="500"/>
                                        <p:tgtEl>
                                          <p:spTgt spid="38"/>
                                        </p:tgtEl>
                                      </p:cBhvr>
                                    </p:animEffect>
                                  </p:childTnLst>
                                </p:cTn>
                              </p:par>
                              <p:par>
                                <p:cTn id="116" presetID="53" presetClass="entr" presetSubtype="16" fill="hold" grpId="0" nodeType="withEffect">
                                  <p:stCondLst>
                                    <p:cond delay="200"/>
                                  </p:stCondLst>
                                  <p:childTnLst>
                                    <p:set>
                                      <p:cBhvr>
                                        <p:cTn id="117" dur="1" fill="hold">
                                          <p:stCondLst>
                                            <p:cond delay="0"/>
                                          </p:stCondLst>
                                        </p:cTn>
                                        <p:tgtEl>
                                          <p:spTgt spid="39"/>
                                        </p:tgtEl>
                                        <p:attrNameLst>
                                          <p:attrName>style.visibility</p:attrName>
                                        </p:attrNameLst>
                                      </p:cBhvr>
                                      <p:to>
                                        <p:strVal val="visible"/>
                                      </p:to>
                                    </p:set>
                                    <p:anim calcmode="lin" valueType="num">
                                      <p:cBhvr>
                                        <p:cTn id="118" dur="500" fill="hold"/>
                                        <p:tgtEl>
                                          <p:spTgt spid="39"/>
                                        </p:tgtEl>
                                        <p:attrNameLst>
                                          <p:attrName>ppt_w</p:attrName>
                                        </p:attrNameLst>
                                      </p:cBhvr>
                                      <p:tavLst>
                                        <p:tav tm="0">
                                          <p:val>
                                            <p:fltVal val="0"/>
                                          </p:val>
                                        </p:tav>
                                        <p:tav tm="100000">
                                          <p:val>
                                            <p:strVal val="#ppt_w"/>
                                          </p:val>
                                        </p:tav>
                                      </p:tavLst>
                                    </p:anim>
                                    <p:anim calcmode="lin" valueType="num">
                                      <p:cBhvr>
                                        <p:cTn id="119" dur="500" fill="hold"/>
                                        <p:tgtEl>
                                          <p:spTgt spid="39"/>
                                        </p:tgtEl>
                                        <p:attrNameLst>
                                          <p:attrName>ppt_h</p:attrName>
                                        </p:attrNameLst>
                                      </p:cBhvr>
                                      <p:tavLst>
                                        <p:tav tm="0">
                                          <p:val>
                                            <p:fltVal val="0"/>
                                          </p:val>
                                        </p:tav>
                                        <p:tav tm="100000">
                                          <p:val>
                                            <p:strVal val="#ppt_h"/>
                                          </p:val>
                                        </p:tav>
                                      </p:tavLst>
                                    </p:anim>
                                    <p:animEffect transition="in" filter="fade">
                                      <p:cBhvr>
                                        <p:cTn id="120" dur="500"/>
                                        <p:tgtEl>
                                          <p:spTgt spid="39"/>
                                        </p:tgtEl>
                                      </p:cBhvr>
                                    </p:animEffect>
                                  </p:childTnLst>
                                </p:cTn>
                              </p:par>
                              <p:par>
                                <p:cTn id="121" presetID="53" presetClass="entr" presetSubtype="16" fill="hold" grpId="0" nodeType="withEffect">
                                  <p:stCondLst>
                                    <p:cond delay="200"/>
                                  </p:stCondLst>
                                  <p:childTnLst>
                                    <p:set>
                                      <p:cBhvr>
                                        <p:cTn id="122" dur="1" fill="hold">
                                          <p:stCondLst>
                                            <p:cond delay="0"/>
                                          </p:stCondLst>
                                        </p:cTn>
                                        <p:tgtEl>
                                          <p:spTgt spid="40"/>
                                        </p:tgtEl>
                                        <p:attrNameLst>
                                          <p:attrName>style.visibility</p:attrName>
                                        </p:attrNameLst>
                                      </p:cBhvr>
                                      <p:to>
                                        <p:strVal val="visible"/>
                                      </p:to>
                                    </p:set>
                                    <p:anim calcmode="lin" valueType="num">
                                      <p:cBhvr>
                                        <p:cTn id="123" dur="500" fill="hold"/>
                                        <p:tgtEl>
                                          <p:spTgt spid="40"/>
                                        </p:tgtEl>
                                        <p:attrNameLst>
                                          <p:attrName>ppt_w</p:attrName>
                                        </p:attrNameLst>
                                      </p:cBhvr>
                                      <p:tavLst>
                                        <p:tav tm="0">
                                          <p:val>
                                            <p:fltVal val="0"/>
                                          </p:val>
                                        </p:tav>
                                        <p:tav tm="100000">
                                          <p:val>
                                            <p:strVal val="#ppt_w"/>
                                          </p:val>
                                        </p:tav>
                                      </p:tavLst>
                                    </p:anim>
                                    <p:anim calcmode="lin" valueType="num">
                                      <p:cBhvr>
                                        <p:cTn id="124" dur="500" fill="hold"/>
                                        <p:tgtEl>
                                          <p:spTgt spid="40"/>
                                        </p:tgtEl>
                                        <p:attrNameLst>
                                          <p:attrName>ppt_h</p:attrName>
                                        </p:attrNameLst>
                                      </p:cBhvr>
                                      <p:tavLst>
                                        <p:tav tm="0">
                                          <p:val>
                                            <p:fltVal val="0"/>
                                          </p:val>
                                        </p:tav>
                                        <p:tav tm="100000">
                                          <p:val>
                                            <p:strVal val="#ppt_h"/>
                                          </p:val>
                                        </p:tav>
                                      </p:tavLst>
                                    </p:anim>
                                    <p:animEffect transition="in" filter="fade">
                                      <p:cBhvr>
                                        <p:cTn id="125" dur="500"/>
                                        <p:tgtEl>
                                          <p:spTgt spid="40"/>
                                        </p:tgtEl>
                                      </p:cBhvr>
                                    </p:animEffect>
                                  </p:childTnLst>
                                </p:cTn>
                              </p:par>
                            </p:childTnLst>
                          </p:cTn>
                        </p:par>
                      </p:childTnLst>
                    </p:cTn>
                  </p:par>
                  <p:par>
                    <p:cTn id="126" fill="hold">
                      <p:stCondLst>
                        <p:cond delay="indefinite"/>
                      </p:stCondLst>
                      <p:childTnLst>
                        <p:par>
                          <p:cTn id="127" fill="hold">
                            <p:stCondLst>
                              <p:cond delay="0"/>
                            </p:stCondLst>
                            <p:childTnLst>
                              <p:par>
                                <p:cTn id="128" presetID="31" presetClass="entr" presetSubtype="0" fill="hold" grpId="0" nodeType="clickEffect">
                                  <p:stCondLst>
                                    <p:cond delay="0"/>
                                  </p:stCondLst>
                                  <p:childTnLst>
                                    <p:set>
                                      <p:cBhvr>
                                        <p:cTn id="129" dur="1" fill="hold">
                                          <p:stCondLst>
                                            <p:cond delay="0"/>
                                          </p:stCondLst>
                                        </p:cTn>
                                        <p:tgtEl>
                                          <p:spTgt spid="51"/>
                                        </p:tgtEl>
                                        <p:attrNameLst>
                                          <p:attrName>style.visibility</p:attrName>
                                        </p:attrNameLst>
                                      </p:cBhvr>
                                      <p:to>
                                        <p:strVal val="visible"/>
                                      </p:to>
                                    </p:set>
                                    <p:anim calcmode="lin" valueType="num">
                                      <p:cBhvr>
                                        <p:cTn id="130" dur="1000" fill="hold"/>
                                        <p:tgtEl>
                                          <p:spTgt spid="51"/>
                                        </p:tgtEl>
                                        <p:attrNameLst>
                                          <p:attrName>ppt_w</p:attrName>
                                        </p:attrNameLst>
                                      </p:cBhvr>
                                      <p:tavLst>
                                        <p:tav tm="0">
                                          <p:val>
                                            <p:fltVal val="0"/>
                                          </p:val>
                                        </p:tav>
                                        <p:tav tm="100000">
                                          <p:val>
                                            <p:strVal val="#ppt_w"/>
                                          </p:val>
                                        </p:tav>
                                      </p:tavLst>
                                    </p:anim>
                                    <p:anim calcmode="lin" valueType="num">
                                      <p:cBhvr>
                                        <p:cTn id="131" dur="1000" fill="hold"/>
                                        <p:tgtEl>
                                          <p:spTgt spid="51"/>
                                        </p:tgtEl>
                                        <p:attrNameLst>
                                          <p:attrName>ppt_h</p:attrName>
                                        </p:attrNameLst>
                                      </p:cBhvr>
                                      <p:tavLst>
                                        <p:tav tm="0">
                                          <p:val>
                                            <p:fltVal val="0"/>
                                          </p:val>
                                        </p:tav>
                                        <p:tav tm="100000">
                                          <p:val>
                                            <p:strVal val="#ppt_h"/>
                                          </p:val>
                                        </p:tav>
                                      </p:tavLst>
                                    </p:anim>
                                    <p:anim calcmode="lin" valueType="num">
                                      <p:cBhvr>
                                        <p:cTn id="132" dur="1000" fill="hold"/>
                                        <p:tgtEl>
                                          <p:spTgt spid="51"/>
                                        </p:tgtEl>
                                        <p:attrNameLst>
                                          <p:attrName>style.rotation</p:attrName>
                                        </p:attrNameLst>
                                      </p:cBhvr>
                                      <p:tavLst>
                                        <p:tav tm="0">
                                          <p:val>
                                            <p:fltVal val="90"/>
                                          </p:val>
                                        </p:tav>
                                        <p:tav tm="100000">
                                          <p:val>
                                            <p:fltVal val="0"/>
                                          </p:val>
                                        </p:tav>
                                      </p:tavLst>
                                    </p:anim>
                                    <p:animEffect transition="in" filter="fade">
                                      <p:cBhvr>
                                        <p:cTn id="133" dur="1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人事管理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5" name="直接连接符 64"/>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902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anim calcmode="lin" valueType="num">
                                      <p:cBhvr additive="base">
                                        <p:cTn id="19" dur="500"/>
                                        <p:tgtEl>
                                          <p:spTgt spid="65"/>
                                        </p:tgtEl>
                                        <p:attrNameLst>
                                          <p:attrName>ppt_x</p:attrName>
                                        </p:attrNameLst>
                                      </p:cBhvr>
                                      <p:tavLst>
                                        <p:tav tm="0">
                                          <p:val>
                                            <p:strVal val="#ppt_x-#ppt_w*1.125000"/>
                                          </p:val>
                                        </p:tav>
                                        <p:tav tm="100000">
                                          <p:val>
                                            <p:strVal val="#ppt_x"/>
                                          </p:val>
                                        </p:tav>
                                      </p:tavLst>
                                    </p:anim>
                                    <p:animEffect transition="in" filter="wipe(right)">
                                      <p:cBhvr>
                                        <p:cTn id="2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人事管理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5" name="直接连接符 64"/>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510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anim calcmode="lin" valueType="num">
                                      <p:cBhvr additive="base">
                                        <p:cTn id="19" dur="500"/>
                                        <p:tgtEl>
                                          <p:spTgt spid="65"/>
                                        </p:tgtEl>
                                        <p:attrNameLst>
                                          <p:attrName>ppt_x</p:attrName>
                                        </p:attrNameLst>
                                      </p:cBhvr>
                                      <p:tavLst>
                                        <p:tav tm="0">
                                          <p:val>
                                            <p:strVal val="#ppt_x-#ppt_w*1.125000"/>
                                          </p:val>
                                        </p:tav>
                                        <p:tav tm="100000">
                                          <p:val>
                                            <p:strVal val="#ppt_x"/>
                                          </p:val>
                                        </p:tav>
                                      </p:tavLst>
                                    </p:anim>
                                    <p:animEffect transition="in" filter="wipe(right)">
                                      <p:cBhvr>
                                        <p:cTn id="2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1" name="椭圆 50"/>
          <p:cNvSpPr/>
          <p:nvPr/>
        </p:nvSpPr>
        <p:spPr>
          <a:xfrm>
            <a:off x="646880" y="242192"/>
            <a:ext cx="274777" cy="274777"/>
          </a:xfrm>
          <a:prstGeom prst="ellipse">
            <a:avLst/>
          </a:prstGeom>
          <a:solidFill>
            <a:schemeClr val="tx2">
              <a:lumMod val="50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2" name="TextBox 51"/>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人事管理</a:t>
            </a:r>
            <a:endParaRPr lang="zh-CN" altLang="en-US" sz="2000" spc="300" dirty="0">
              <a:latin typeface="方正兰亭细黑_GBK" panose="02000000000000000000" pitchFamily="2" charset="-122"/>
              <a:ea typeface="方正兰亭细黑_GBK" panose="02000000000000000000" pitchFamily="2" charset="-122"/>
            </a:endParaRPr>
          </a:p>
        </p:txBody>
      </p:sp>
      <p:cxnSp>
        <p:nvCxnSpPr>
          <p:cNvPr id="65" name="直接连接符 64"/>
          <p:cNvCxnSpPr/>
          <p:nvPr/>
        </p:nvCxnSpPr>
        <p:spPr>
          <a:xfrm>
            <a:off x="2433486" y="294772"/>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510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3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down)">
                                      <p:cBhvr>
                                        <p:cTn id="11" dur="300"/>
                                        <p:tgtEl>
                                          <p:spTgt spid="51"/>
                                        </p:tgtEl>
                                      </p:cBhvr>
                                    </p:animEffect>
                                  </p:childTnLst>
                                </p:cTn>
                              </p:par>
                            </p:childTnLst>
                          </p:cTn>
                        </p:par>
                        <p:par>
                          <p:cTn id="12" fill="hold">
                            <p:stCondLst>
                              <p:cond delay="800"/>
                            </p:stCondLst>
                            <p:childTnLst>
                              <p:par>
                                <p:cTn id="13" presetID="12" presetClass="entr" presetSubtype="8"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p:tgtEl>
                                          <p:spTgt spid="52"/>
                                        </p:tgtEl>
                                        <p:attrNameLst>
                                          <p:attrName>ppt_x</p:attrName>
                                        </p:attrNameLst>
                                      </p:cBhvr>
                                      <p:tavLst>
                                        <p:tav tm="0">
                                          <p:val>
                                            <p:strVal val="#ppt_x-#ppt_w*1.125000"/>
                                          </p:val>
                                        </p:tav>
                                        <p:tav tm="100000">
                                          <p:val>
                                            <p:strVal val="#ppt_x"/>
                                          </p:val>
                                        </p:tav>
                                      </p:tavLst>
                                    </p:anim>
                                    <p:animEffect transition="in" filter="wipe(right)">
                                      <p:cBhvr>
                                        <p:cTn id="16" dur="500"/>
                                        <p:tgtEl>
                                          <p:spTgt spid="52"/>
                                        </p:tgtEl>
                                      </p:cBhvr>
                                    </p:animEffect>
                                  </p:childTnLst>
                                </p:cTn>
                              </p:par>
                              <p:par>
                                <p:cTn id="17" presetID="12" presetClass="entr" presetSubtype="8"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anim calcmode="lin" valueType="num">
                                      <p:cBhvr additive="base">
                                        <p:cTn id="19" dur="500"/>
                                        <p:tgtEl>
                                          <p:spTgt spid="65"/>
                                        </p:tgtEl>
                                        <p:attrNameLst>
                                          <p:attrName>ppt_x</p:attrName>
                                        </p:attrNameLst>
                                      </p:cBhvr>
                                      <p:tavLst>
                                        <p:tav tm="0">
                                          <p:val>
                                            <p:strVal val="#ppt_x-#ppt_w*1.125000"/>
                                          </p:val>
                                        </p:tav>
                                        <p:tav tm="100000">
                                          <p:val>
                                            <p:strVal val="#ppt_x"/>
                                          </p:val>
                                        </p:tav>
                                      </p:tavLst>
                                    </p:anim>
                                    <p:animEffect transition="in" filter="wipe(right)">
                                      <p:cBhvr>
                                        <p:cTn id="2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Lst>
  </p:timing>
</p:sld>
</file>

<file path=ppt/tags/tag1.xml><?xml version="1.0" encoding="utf-8"?>
<p:tagLst xmlns:a="http://schemas.openxmlformats.org/drawingml/2006/main" xmlns:r="http://schemas.openxmlformats.org/officeDocument/2006/relationships" xmlns:p="http://schemas.openxmlformats.org/presentationml/2006/main">
  <p:tag name="SELECTED" val="True"/>
</p:tagLst>
</file>

<file path=ppt/tags/tag10.xml><?xml version="1.0" encoding="utf-8"?>
<p:tagLst xmlns:a="http://schemas.openxmlformats.org/drawingml/2006/main" xmlns:r="http://schemas.openxmlformats.org/officeDocument/2006/relationships" xmlns:p="http://schemas.openxmlformats.org/presentationml/2006/main">
  <p:tag name="SELECTED" val="True"/>
</p:tagLst>
</file>

<file path=ppt/tags/tag11.xml><?xml version="1.0" encoding="utf-8"?>
<p:tagLst xmlns:a="http://schemas.openxmlformats.org/drawingml/2006/main" xmlns:r="http://schemas.openxmlformats.org/officeDocument/2006/relationships" xmlns:p="http://schemas.openxmlformats.org/presentationml/2006/main">
  <p:tag name="SELECTED" val="True"/>
</p:tagLst>
</file>

<file path=ppt/tags/tag12.xml><?xml version="1.0" encoding="utf-8"?>
<p:tagLst xmlns:a="http://schemas.openxmlformats.org/drawingml/2006/main" xmlns:r="http://schemas.openxmlformats.org/officeDocument/2006/relationships" xmlns:p="http://schemas.openxmlformats.org/presentationml/2006/main">
  <p:tag name="SELECTED" val="True"/>
</p:tagLst>
</file>

<file path=ppt/tags/tag13.xml><?xml version="1.0" encoding="utf-8"?>
<p:tagLst xmlns:a="http://schemas.openxmlformats.org/drawingml/2006/main" xmlns:r="http://schemas.openxmlformats.org/officeDocument/2006/relationships" xmlns:p="http://schemas.openxmlformats.org/presentationml/2006/main">
  <p:tag name="SELECTED" val="True"/>
</p:tagLst>
</file>

<file path=ppt/tags/tag14.xml><?xml version="1.0" encoding="utf-8"?>
<p:tagLst xmlns:a="http://schemas.openxmlformats.org/drawingml/2006/main" xmlns:r="http://schemas.openxmlformats.org/officeDocument/2006/relationships" xmlns:p="http://schemas.openxmlformats.org/presentationml/2006/main">
  <p:tag name="SELECTED" val="True"/>
</p:tagLst>
</file>

<file path=ppt/tags/tag15.xml><?xml version="1.0" encoding="utf-8"?>
<p:tagLst xmlns:a="http://schemas.openxmlformats.org/drawingml/2006/main" xmlns:r="http://schemas.openxmlformats.org/officeDocument/2006/relationships" xmlns:p="http://schemas.openxmlformats.org/presentationml/2006/main">
  <p:tag name="SELECTED" val="True"/>
</p:tagLst>
</file>

<file path=ppt/tags/tag16.xml><?xml version="1.0" encoding="utf-8"?>
<p:tagLst xmlns:a="http://schemas.openxmlformats.org/drawingml/2006/main" xmlns:r="http://schemas.openxmlformats.org/officeDocument/2006/relationships" xmlns:p="http://schemas.openxmlformats.org/presentationml/2006/main">
  <p:tag name="SELECTED" val="True"/>
</p:tagLst>
</file>

<file path=ppt/tags/tag17.xml><?xml version="1.0" encoding="utf-8"?>
<p:tagLst xmlns:a="http://schemas.openxmlformats.org/drawingml/2006/main" xmlns:r="http://schemas.openxmlformats.org/officeDocument/2006/relationships" xmlns:p="http://schemas.openxmlformats.org/presentationml/2006/main">
  <p:tag name="SELECTED" val="True"/>
</p:tagLst>
</file>

<file path=ppt/tags/tag18.xml><?xml version="1.0" encoding="utf-8"?>
<p:tagLst xmlns:a="http://schemas.openxmlformats.org/drawingml/2006/main" xmlns:r="http://schemas.openxmlformats.org/officeDocument/2006/relationships" xmlns:p="http://schemas.openxmlformats.org/presentationml/2006/main">
  <p:tag name="SELECTED" val="True"/>
</p:tagLst>
</file>

<file path=ppt/tags/tag19.xml><?xml version="1.0" encoding="utf-8"?>
<p:tagLst xmlns:a="http://schemas.openxmlformats.org/drawingml/2006/main" xmlns:r="http://schemas.openxmlformats.org/officeDocument/2006/relationships" xmlns:p="http://schemas.openxmlformats.org/presentationml/2006/main">
  <p:tag name="SELECTED" val="True"/>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ags/tag20.xml><?xml version="1.0" encoding="utf-8"?>
<p:tagLst xmlns:a="http://schemas.openxmlformats.org/drawingml/2006/main" xmlns:r="http://schemas.openxmlformats.org/officeDocument/2006/relationships" xmlns:p="http://schemas.openxmlformats.org/presentationml/2006/main">
  <p:tag name="SELECTED" val="True"/>
</p:tagLst>
</file>

<file path=ppt/tags/tag21.xml><?xml version="1.0" encoding="utf-8"?>
<p:tagLst xmlns:a="http://schemas.openxmlformats.org/drawingml/2006/main" xmlns:r="http://schemas.openxmlformats.org/officeDocument/2006/relationships" xmlns:p="http://schemas.openxmlformats.org/presentationml/2006/main">
  <p:tag name="SELECTED" val="True"/>
</p:tagLst>
</file>

<file path=ppt/tags/tag22.xml><?xml version="1.0" encoding="utf-8"?>
<p:tagLst xmlns:a="http://schemas.openxmlformats.org/drawingml/2006/main" xmlns:r="http://schemas.openxmlformats.org/officeDocument/2006/relationships" xmlns:p="http://schemas.openxmlformats.org/presentationml/2006/main">
  <p:tag name="SELECTED" val="True"/>
</p:tagLst>
</file>

<file path=ppt/tags/tag3.xml><?xml version="1.0" encoding="utf-8"?>
<p:tagLst xmlns:a="http://schemas.openxmlformats.org/drawingml/2006/main" xmlns:r="http://schemas.openxmlformats.org/officeDocument/2006/relationships" xmlns:p="http://schemas.openxmlformats.org/presentationml/2006/main">
  <p:tag name="SELECTED" val="True"/>
</p:tagLst>
</file>

<file path=ppt/tags/tag4.xml><?xml version="1.0" encoding="utf-8"?>
<p:tagLst xmlns:a="http://schemas.openxmlformats.org/drawingml/2006/main" xmlns:r="http://schemas.openxmlformats.org/officeDocument/2006/relationships" xmlns:p="http://schemas.openxmlformats.org/presentationml/2006/main">
  <p:tag name="SELECTED" val="True"/>
</p:tagLst>
</file>

<file path=ppt/tags/tag5.xml><?xml version="1.0" encoding="utf-8"?>
<p:tagLst xmlns:a="http://schemas.openxmlformats.org/drawingml/2006/main" xmlns:r="http://schemas.openxmlformats.org/officeDocument/2006/relationships" xmlns:p="http://schemas.openxmlformats.org/presentationml/2006/main">
  <p:tag name="SELECTED" val="True"/>
</p:tagLst>
</file>

<file path=ppt/tags/tag6.xml><?xml version="1.0" encoding="utf-8"?>
<p:tagLst xmlns:a="http://schemas.openxmlformats.org/drawingml/2006/main" xmlns:r="http://schemas.openxmlformats.org/officeDocument/2006/relationships" xmlns:p="http://schemas.openxmlformats.org/presentationml/2006/main">
  <p:tag name="SELECTED" val="True"/>
</p:tagLst>
</file>

<file path=ppt/tags/tag7.xml><?xml version="1.0" encoding="utf-8"?>
<p:tagLst xmlns:a="http://schemas.openxmlformats.org/drawingml/2006/main" xmlns:r="http://schemas.openxmlformats.org/officeDocument/2006/relationships" xmlns:p="http://schemas.openxmlformats.org/presentationml/2006/main">
  <p:tag name="SELECTED" val="True"/>
</p:tagLst>
</file>

<file path=ppt/tags/tag8.xml><?xml version="1.0" encoding="utf-8"?>
<p:tagLst xmlns:a="http://schemas.openxmlformats.org/drawingml/2006/main" xmlns:r="http://schemas.openxmlformats.org/officeDocument/2006/relationships" xmlns:p="http://schemas.openxmlformats.org/presentationml/2006/main">
  <p:tag name="SELECTED" val="True"/>
</p:tagLst>
</file>

<file path=ppt/tags/tag9.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TotalTime>
  <Words>3801</Words>
  <Application>Microsoft Office PowerPoint</Application>
  <PresentationFormat>全屏显示(16:9)</PresentationFormat>
  <Paragraphs>557</Paragraphs>
  <Slides>65</Slides>
  <Notes>65</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65</vt:i4>
      </vt:variant>
    </vt:vector>
  </HeadingPairs>
  <TitlesOfParts>
    <vt:vector size="88" baseType="lpstr">
      <vt:lpstr>Arial</vt:lpstr>
      <vt:lpstr>宋体</vt:lpstr>
      <vt:lpstr>华文楷体</vt:lpstr>
      <vt:lpstr>Kozuka Gothic Pro R</vt:lpstr>
      <vt:lpstr>微软雅黑</vt:lpstr>
      <vt:lpstr>Arial Unicode MS</vt:lpstr>
      <vt:lpstr>Calibri</vt:lpstr>
      <vt:lpstr>方正兰亭粗黑简体</vt:lpstr>
      <vt:lpstr>方正韵动中黑简体</vt:lpstr>
      <vt:lpstr>方正兰亭细黑_GBK</vt:lpstr>
      <vt:lpstr>方正大黑简体</vt:lpstr>
      <vt:lpstr>方正正准黑简体</vt:lpstr>
      <vt:lpstr>造字工房劲黑（非商用）常规体</vt:lpstr>
      <vt:lpstr>LiHei Pro</vt:lpstr>
      <vt:lpstr>方正综艺简体</vt:lpstr>
      <vt:lpstr>华文黑体</vt:lpstr>
      <vt:lpstr>Watford DB</vt:lpstr>
      <vt:lpstr>华文行楷</vt:lpstr>
      <vt:lpstr>方正兰亭黑_GBK</vt:lpstr>
      <vt:lpstr>Impact</vt:lpstr>
      <vt:lpstr>方正兰亭细黑_GBK_M</vt:lpstr>
      <vt:lpstr>方正兰亭黑简体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keywords>ppt</cp:keywords>
  <cp:lastModifiedBy>admin</cp:lastModifiedBy>
  <cp:revision>114</cp:revision>
  <dcterms:created xsi:type="dcterms:W3CDTF">2015-01-22T11:01:00Z</dcterms:created>
  <dcterms:modified xsi:type="dcterms:W3CDTF">2017-08-07T07:26:16Z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2052-10.1.0.5866</vt:lpwstr>
  </property>
</Properties>
</file>

<file path=docProps/thumbnail.jpeg>
</file>